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4" Type="http://schemas.openxmlformats.org/officeDocument/2006/relationships/image" Target="../media/image2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.jpeg"/><Relationship Id="rId4" Type="http://schemas.openxmlformats.org/officeDocument/2006/relationships/image" Target="../media/image1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4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8762D5-3C64-440D-A706-D0A61B89696B}" type="doc">
      <dgm:prSet loTypeId="urn:microsoft.com/office/officeart/2005/8/layout/hList7#2" loCatId="list" qsTypeId="urn:microsoft.com/office/officeart/2005/8/quickstyle/3d1" qsCatId="3D" csTypeId="urn:microsoft.com/office/officeart/2005/8/colors/colorful3" csCatId="colorful" phldr="1"/>
      <dgm:spPr/>
    </dgm:pt>
    <dgm:pt modelId="{4AE78E69-BC7E-420E-A25C-DBD359457195}">
      <dgm:prSet phldrT="[Text]"/>
      <dgm:spPr/>
      <dgm:t>
        <a:bodyPr/>
        <a:lstStyle/>
        <a:p>
          <a:r>
            <a:rPr lang="en-US" dirty="0" smtClean="0"/>
            <a:t>Bryophytes</a:t>
          </a:r>
          <a:endParaRPr lang="en-US" dirty="0"/>
        </a:p>
      </dgm:t>
    </dgm:pt>
    <dgm:pt modelId="{EE6A9B89-209C-45A2-A5C9-AF705BACA709}" type="parTrans" cxnId="{9EA47B65-2577-4849-BA92-FA35FE17D42D}">
      <dgm:prSet/>
      <dgm:spPr/>
      <dgm:t>
        <a:bodyPr/>
        <a:lstStyle/>
        <a:p>
          <a:endParaRPr lang="en-US"/>
        </a:p>
      </dgm:t>
    </dgm:pt>
    <dgm:pt modelId="{F6CEB409-6C51-4521-B1D5-8E55FCC6C77D}" type="sibTrans" cxnId="{9EA47B65-2577-4849-BA92-FA35FE17D42D}">
      <dgm:prSet/>
      <dgm:spPr/>
      <dgm:t>
        <a:bodyPr/>
        <a:lstStyle/>
        <a:p>
          <a:endParaRPr lang="en-US"/>
        </a:p>
      </dgm:t>
    </dgm:pt>
    <dgm:pt modelId="{9D39EB08-9A3E-4534-AAE2-CFCF148AEE2C}">
      <dgm:prSet phldrT="[Text]"/>
      <dgm:spPr/>
      <dgm:t>
        <a:bodyPr/>
        <a:lstStyle/>
        <a:p>
          <a:r>
            <a:rPr lang="en-US" dirty="0" smtClean="0"/>
            <a:t>Non-vascular</a:t>
          </a:r>
          <a:endParaRPr lang="en-US" dirty="0"/>
        </a:p>
      </dgm:t>
    </dgm:pt>
    <dgm:pt modelId="{0A11BA0F-0041-4FC7-841E-886107FD09B7}" type="parTrans" cxnId="{AA2A7623-DE11-44CA-A4AF-4B242E997BA0}">
      <dgm:prSet/>
      <dgm:spPr/>
      <dgm:t>
        <a:bodyPr/>
        <a:lstStyle/>
        <a:p>
          <a:endParaRPr lang="en-US"/>
        </a:p>
      </dgm:t>
    </dgm:pt>
    <dgm:pt modelId="{93B435FD-9110-4AAB-985D-F131EE161C5E}" type="sibTrans" cxnId="{AA2A7623-DE11-44CA-A4AF-4B242E997BA0}">
      <dgm:prSet/>
      <dgm:spPr/>
      <dgm:t>
        <a:bodyPr/>
        <a:lstStyle/>
        <a:p>
          <a:endParaRPr lang="en-US"/>
        </a:p>
      </dgm:t>
    </dgm:pt>
    <dgm:pt modelId="{9130863D-8B1C-48C5-9FBB-6EE96E877B73}">
      <dgm:prSet phldrT="[Text]"/>
      <dgm:spPr/>
      <dgm:t>
        <a:bodyPr/>
        <a:lstStyle/>
        <a:p>
          <a:r>
            <a:rPr lang="en-US" dirty="0" smtClean="0"/>
            <a:t>No xylem or phloem</a:t>
          </a:r>
          <a:endParaRPr lang="en-US" dirty="0"/>
        </a:p>
      </dgm:t>
    </dgm:pt>
    <dgm:pt modelId="{C6A34523-9F3A-40EF-9140-916A948E4DCE}" type="parTrans" cxnId="{FBA3A545-E907-4B4C-A1F6-12E4C089F06D}">
      <dgm:prSet/>
      <dgm:spPr/>
      <dgm:t>
        <a:bodyPr/>
        <a:lstStyle/>
        <a:p>
          <a:endParaRPr lang="en-US"/>
        </a:p>
      </dgm:t>
    </dgm:pt>
    <dgm:pt modelId="{FE6BB960-50DD-48C1-9133-2FA9D75921F4}" type="sibTrans" cxnId="{FBA3A545-E907-4B4C-A1F6-12E4C089F06D}">
      <dgm:prSet/>
      <dgm:spPr/>
      <dgm:t>
        <a:bodyPr/>
        <a:lstStyle/>
        <a:p>
          <a:endParaRPr lang="en-US"/>
        </a:p>
      </dgm:t>
    </dgm:pt>
    <dgm:pt modelId="{E165C41D-4E89-44DE-B203-1000A7DEAA2E}">
      <dgm:prSet phldrT="[Text]"/>
      <dgm:spPr/>
      <dgm:t>
        <a:bodyPr/>
        <a:lstStyle/>
        <a:p>
          <a:r>
            <a:rPr lang="en-US" dirty="0" smtClean="0"/>
            <a:t>Angiosperms</a:t>
          </a:r>
          <a:endParaRPr lang="en-US" dirty="0"/>
        </a:p>
      </dgm:t>
    </dgm:pt>
    <dgm:pt modelId="{813CCA6B-B247-4B2D-B92C-87D055599E41}" type="parTrans" cxnId="{5EE7E302-C617-490F-B7B1-FB5CF99E2D17}">
      <dgm:prSet/>
      <dgm:spPr/>
      <dgm:t>
        <a:bodyPr/>
        <a:lstStyle/>
        <a:p>
          <a:endParaRPr lang="en-US"/>
        </a:p>
      </dgm:t>
    </dgm:pt>
    <dgm:pt modelId="{856390B9-8231-4E10-B16E-765E020EDBE5}" type="sibTrans" cxnId="{5EE7E302-C617-490F-B7B1-FB5CF99E2D17}">
      <dgm:prSet/>
      <dgm:spPr/>
      <dgm:t>
        <a:bodyPr/>
        <a:lstStyle/>
        <a:p>
          <a:endParaRPr lang="en-US"/>
        </a:p>
      </dgm:t>
    </dgm:pt>
    <dgm:pt modelId="{591F43CC-A90B-428D-AF2C-A132FE988ED2}">
      <dgm:prSet phldrT="[Text]"/>
      <dgm:spPr/>
      <dgm:t>
        <a:bodyPr/>
        <a:lstStyle/>
        <a:p>
          <a:r>
            <a:rPr lang="en-US" dirty="0" smtClean="0"/>
            <a:t>Xylem to move water</a:t>
          </a:r>
          <a:endParaRPr lang="en-US" dirty="0"/>
        </a:p>
      </dgm:t>
    </dgm:pt>
    <dgm:pt modelId="{CCC9B8F8-EFEA-40F9-A6A6-82289856545B}" type="parTrans" cxnId="{5155A8D1-8174-481A-9DAE-8971D2C49114}">
      <dgm:prSet/>
      <dgm:spPr/>
      <dgm:t>
        <a:bodyPr/>
        <a:lstStyle/>
        <a:p>
          <a:endParaRPr lang="en-US"/>
        </a:p>
      </dgm:t>
    </dgm:pt>
    <dgm:pt modelId="{296B3BDF-C85A-4B08-B728-A3349D1AB70A}" type="sibTrans" cxnId="{5155A8D1-8174-481A-9DAE-8971D2C49114}">
      <dgm:prSet/>
      <dgm:spPr/>
      <dgm:t>
        <a:bodyPr/>
        <a:lstStyle/>
        <a:p>
          <a:endParaRPr lang="en-US"/>
        </a:p>
      </dgm:t>
    </dgm:pt>
    <dgm:pt modelId="{588E7378-6261-4BE6-A1B7-52B12E0F3A89}">
      <dgm:prSet phldrT="[Text]"/>
      <dgm:spPr/>
      <dgm:t>
        <a:bodyPr/>
        <a:lstStyle/>
        <a:p>
          <a:r>
            <a:rPr lang="en-US" dirty="0" smtClean="0"/>
            <a:t>Vascular</a:t>
          </a:r>
          <a:endParaRPr lang="en-US" dirty="0"/>
        </a:p>
      </dgm:t>
    </dgm:pt>
    <dgm:pt modelId="{71A0B2C1-875E-4971-AF18-90CC478C50D5}">
      <dgm:prSet phldrT="[Text]"/>
      <dgm:spPr/>
      <dgm:t>
        <a:bodyPr/>
        <a:lstStyle/>
        <a:p>
          <a:r>
            <a:rPr lang="en-US" dirty="0" smtClean="0"/>
            <a:t>Gymnosperms</a:t>
          </a:r>
          <a:endParaRPr lang="en-US" dirty="0"/>
        </a:p>
      </dgm:t>
    </dgm:pt>
    <dgm:pt modelId="{3815D9B7-5776-4559-ADD9-8D36A73B04DE}" type="sibTrans" cxnId="{BD17F00E-DE11-4A5A-9180-6560FDBC3897}">
      <dgm:prSet/>
      <dgm:spPr/>
      <dgm:t>
        <a:bodyPr/>
        <a:lstStyle/>
        <a:p>
          <a:endParaRPr lang="en-US"/>
        </a:p>
      </dgm:t>
    </dgm:pt>
    <dgm:pt modelId="{6ABEE384-38D4-43A4-BAB8-C9B33FD2B601}" type="parTrans" cxnId="{BD17F00E-DE11-4A5A-9180-6560FDBC3897}">
      <dgm:prSet/>
      <dgm:spPr/>
      <dgm:t>
        <a:bodyPr/>
        <a:lstStyle/>
        <a:p>
          <a:endParaRPr lang="en-US"/>
        </a:p>
      </dgm:t>
    </dgm:pt>
    <dgm:pt modelId="{A286AE7B-7A1A-4FEF-B9DA-D5055991240E}" type="sibTrans" cxnId="{1D34B27E-76B6-472E-A3F7-4C7192CDD38C}">
      <dgm:prSet/>
      <dgm:spPr/>
      <dgm:t>
        <a:bodyPr/>
        <a:lstStyle/>
        <a:p>
          <a:endParaRPr lang="en-US"/>
        </a:p>
      </dgm:t>
    </dgm:pt>
    <dgm:pt modelId="{5E3B1294-F2CF-47E8-8D3B-F361B230E0D6}" type="parTrans" cxnId="{1D34B27E-76B6-472E-A3F7-4C7192CDD38C}">
      <dgm:prSet/>
      <dgm:spPr/>
      <dgm:t>
        <a:bodyPr/>
        <a:lstStyle/>
        <a:p>
          <a:endParaRPr lang="en-US"/>
        </a:p>
      </dgm:t>
    </dgm:pt>
    <dgm:pt modelId="{4B298CB5-4393-4E2B-B257-892F95B28083}">
      <dgm:prSet phldrT="[Text]"/>
      <dgm:spPr/>
      <dgm:t>
        <a:bodyPr/>
        <a:lstStyle/>
        <a:p>
          <a:r>
            <a:rPr lang="en-US" dirty="0" smtClean="0"/>
            <a:t>Have to be near water</a:t>
          </a:r>
          <a:endParaRPr lang="en-US" dirty="0"/>
        </a:p>
      </dgm:t>
    </dgm:pt>
    <dgm:pt modelId="{091F12CC-720D-4FF6-B863-0FF74F0F990B}" type="sibTrans" cxnId="{334E988A-BFEA-473C-87D2-06962AA8F3A9}">
      <dgm:prSet/>
      <dgm:spPr/>
      <dgm:t>
        <a:bodyPr/>
        <a:lstStyle/>
        <a:p>
          <a:endParaRPr lang="en-US"/>
        </a:p>
      </dgm:t>
    </dgm:pt>
    <dgm:pt modelId="{6FA70213-FB64-4835-846F-3617C91AEC76}" type="parTrans" cxnId="{334E988A-BFEA-473C-87D2-06962AA8F3A9}">
      <dgm:prSet/>
      <dgm:spPr/>
      <dgm:t>
        <a:bodyPr/>
        <a:lstStyle/>
        <a:p>
          <a:endParaRPr lang="en-US"/>
        </a:p>
      </dgm:t>
    </dgm:pt>
    <dgm:pt modelId="{9793B8A9-91B0-4AB0-A3EF-E1DE06721282}">
      <dgm:prSet phldrT="[Text]"/>
      <dgm:spPr/>
      <dgm:t>
        <a:bodyPr/>
        <a:lstStyle/>
        <a:p>
          <a:r>
            <a:rPr lang="en-US" dirty="0" smtClean="0"/>
            <a:t>They are small</a:t>
          </a:r>
          <a:endParaRPr lang="en-US" dirty="0"/>
        </a:p>
      </dgm:t>
    </dgm:pt>
    <dgm:pt modelId="{FC43A948-FBF1-4411-81C6-7B08F07EFC58}" type="sibTrans" cxnId="{AE12E3AC-4B69-4802-BC57-E283679A5297}">
      <dgm:prSet/>
      <dgm:spPr/>
      <dgm:t>
        <a:bodyPr/>
        <a:lstStyle/>
        <a:p>
          <a:endParaRPr lang="en-US"/>
        </a:p>
      </dgm:t>
    </dgm:pt>
    <dgm:pt modelId="{0BFD0D81-B051-495B-8BA8-96CAF412D13B}" type="parTrans" cxnId="{AE12E3AC-4B69-4802-BC57-E283679A5297}">
      <dgm:prSet/>
      <dgm:spPr/>
      <dgm:t>
        <a:bodyPr/>
        <a:lstStyle/>
        <a:p>
          <a:endParaRPr lang="en-US"/>
        </a:p>
      </dgm:t>
    </dgm:pt>
    <dgm:pt modelId="{E506BA3A-A474-407B-9B39-3CD68A74F2DE}">
      <dgm:prSet phldrT="[Text]"/>
      <dgm:spPr/>
      <dgm:t>
        <a:bodyPr/>
        <a:lstStyle/>
        <a:p>
          <a:r>
            <a:rPr lang="en-US" dirty="0" smtClean="0"/>
            <a:t>Examples are mosses</a:t>
          </a:r>
          <a:endParaRPr lang="en-US" dirty="0"/>
        </a:p>
      </dgm:t>
    </dgm:pt>
    <dgm:pt modelId="{411D4D38-B5EB-45DD-B289-18DCDAFF5286}" type="sibTrans" cxnId="{B905C05C-AA66-492C-9610-8437E2627097}">
      <dgm:prSet/>
      <dgm:spPr/>
      <dgm:t>
        <a:bodyPr/>
        <a:lstStyle/>
        <a:p>
          <a:endParaRPr lang="en-US"/>
        </a:p>
      </dgm:t>
    </dgm:pt>
    <dgm:pt modelId="{10E2FD57-7179-4F0C-83E4-54868C57D1AD}" type="parTrans" cxnId="{B905C05C-AA66-492C-9610-8437E2627097}">
      <dgm:prSet/>
      <dgm:spPr/>
      <dgm:t>
        <a:bodyPr/>
        <a:lstStyle/>
        <a:p>
          <a:endParaRPr lang="en-US"/>
        </a:p>
      </dgm:t>
    </dgm:pt>
    <dgm:pt modelId="{0BDD58D4-ED4D-47D1-BD5B-1D77DF60F548}">
      <dgm:prSet phldrT="[Text]"/>
      <dgm:spPr/>
      <dgm:t>
        <a:bodyPr/>
        <a:lstStyle/>
        <a:p>
          <a:r>
            <a:rPr lang="en-US" dirty="0" smtClean="0"/>
            <a:t>No pollen, seeds, flowers, or fruits</a:t>
          </a:r>
          <a:endParaRPr lang="en-US" dirty="0"/>
        </a:p>
      </dgm:t>
    </dgm:pt>
    <dgm:pt modelId="{79920A7C-F39E-4B76-8217-6B0AAAB81549}" type="parTrans" cxnId="{589D44EB-21E8-437C-9076-1FFEE3F60CEC}">
      <dgm:prSet/>
      <dgm:spPr/>
      <dgm:t>
        <a:bodyPr/>
        <a:lstStyle/>
        <a:p>
          <a:endParaRPr lang="en-US"/>
        </a:p>
      </dgm:t>
    </dgm:pt>
    <dgm:pt modelId="{C164A486-8FEF-4465-B192-C2F86808885E}" type="sibTrans" cxnId="{589D44EB-21E8-437C-9076-1FFEE3F60CEC}">
      <dgm:prSet/>
      <dgm:spPr/>
      <dgm:t>
        <a:bodyPr/>
        <a:lstStyle/>
        <a:p>
          <a:endParaRPr lang="en-US"/>
        </a:p>
      </dgm:t>
    </dgm:pt>
    <dgm:pt modelId="{79B118E1-1092-4DE0-96E1-3880FD0C9CA4}">
      <dgm:prSet phldrT="[Text]"/>
      <dgm:spPr/>
      <dgm:t>
        <a:bodyPr/>
        <a:lstStyle/>
        <a:p>
          <a:r>
            <a:rPr lang="en-US" dirty="0" smtClean="0"/>
            <a:t>Phloem to move food</a:t>
          </a:r>
          <a:endParaRPr lang="en-US" dirty="0"/>
        </a:p>
      </dgm:t>
    </dgm:pt>
    <dgm:pt modelId="{42E11A41-A9FC-4BA0-BE07-D34458F5B567}" type="parTrans" cxnId="{93AFE42C-F361-48C1-AC5E-577F64331FDE}">
      <dgm:prSet/>
      <dgm:spPr/>
      <dgm:t>
        <a:bodyPr/>
        <a:lstStyle/>
        <a:p>
          <a:endParaRPr lang="en-US"/>
        </a:p>
      </dgm:t>
    </dgm:pt>
    <dgm:pt modelId="{DE24781F-ABF6-40AA-8515-810F314C4E13}" type="sibTrans" cxnId="{93AFE42C-F361-48C1-AC5E-577F64331FDE}">
      <dgm:prSet/>
      <dgm:spPr/>
      <dgm:t>
        <a:bodyPr/>
        <a:lstStyle/>
        <a:p>
          <a:endParaRPr lang="en-US"/>
        </a:p>
      </dgm:t>
    </dgm:pt>
    <dgm:pt modelId="{A23B5DB6-284E-4BE1-A2AC-6BF1DBB0D299}">
      <dgm:prSet phldrT="[Text]"/>
      <dgm:spPr/>
      <dgm:t>
        <a:bodyPr/>
        <a:lstStyle/>
        <a:p>
          <a:r>
            <a:rPr lang="en-US" dirty="0" smtClean="0"/>
            <a:t>Examples are conifers</a:t>
          </a:r>
          <a:endParaRPr lang="en-US" dirty="0"/>
        </a:p>
      </dgm:t>
    </dgm:pt>
    <dgm:pt modelId="{EAF84863-C6F8-4EA3-95F9-C5744C5B720B}" type="parTrans" cxnId="{C8428FFF-C239-4C2A-8C32-A57F259E752D}">
      <dgm:prSet/>
      <dgm:spPr/>
      <dgm:t>
        <a:bodyPr/>
        <a:lstStyle/>
        <a:p>
          <a:endParaRPr lang="en-US"/>
        </a:p>
      </dgm:t>
    </dgm:pt>
    <dgm:pt modelId="{2FA83449-E0C6-4835-970F-957D3C727420}" type="sibTrans" cxnId="{C8428FFF-C239-4C2A-8C32-A57F259E752D}">
      <dgm:prSet/>
      <dgm:spPr/>
      <dgm:t>
        <a:bodyPr/>
        <a:lstStyle/>
        <a:p>
          <a:endParaRPr lang="en-US"/>
        </a:p>
      </dgm:t>
    </dgm:pt>
    <dgm:pt modelId="{DBCD13EE-9241-4EB6-A1FA-5FE30903B690}">
      <dgm:prSet phldrT="[Text]"/>
      <dgm:spPr/>
      <dgm:t>
        <a:bodyPr/>
        <a:lstStyle/>
        <a:p>
          <a:r>
            <a:rPr lang="en-US" dirty="0" smtClean="0"/>
            <a:t>Have pollen (sperm)</a:t>
          </a:r>
          <a:endParaRPr lang="en-US" dirty="0"/>
        </a:p>
      </dgm:t>
    </dgm:pt>
    <dgm:pt modelId="{682C034B-6DFD-4531-812E-4D3D88D1A0D1}" type="parTrans" cxnId="{727AFC99-78CB-4AD0-BB0A-3F87662DDACB}">
      <dgm:prSet/>
      <dgm:spPr/>
      <dgm:t>
        <a:bodyPr/>
        <a:lstStyle/>
        <a:p>
          <a:endParaRPr lang="en-US"/>
        </a:p>
      </dgm:t>
    </dgm:pt>
    <dgm:pt modelId="{5C9049C4-C9DA-4A85-9284-3857230A6BAE}" type="sibTrans" cxnId="{727AFC99-78CB-4AD0-BB0A-3F87662DDACB}">
      <dgm:prSet/>
      <dgm:spPr/>
      <dgm:t>
        <a:bodyPr/>
        <a:lstStyle/>
        <a:p>
          <a:endParaRPr lang="en-US"/>
        </a:p>
      </dgm:t>
    </dgm:pt>
    <dgm:pt modelId="{64806E86-61BA-4683-9372-E2F1323F13B5}">
      <dgm:prSet phldrT="[Text]"/>
      <dgm:spPr/>
      <dgm:t>
        <a:bodyPr/>
        <a:lstStyle/>
        <a:p>
          <a:r>
            <a:rPr lang="en-US" dirty="0" smtClean="0"/>
            <a:t>Have seeds on cones</a:t>
          </a:r>
          <a:endParaRPr lang="en-US" dirty="0"/>
        </a:p>
      </dgm:t>
    </dgm:pt>
    <dgm:pt modelId="{420FA941-EC7E-46DC-ACC2-817E7FCD87E2}" type="parTrans" cxnId="{6F450E63-1C8D-4E98-B400-B19F1EF2FCEF}">
      <dgm:prSet/>
      <dgm:spPr/>
      <dgm:t>
        <a:bodyPr/>
        <a:lstStyle/>
        <a:p>
          <a:endParaRPr lang="en-US"/>
        </a:p>
      </dgm:t>
    </dgm:pt>
    <dgm:pt modelId="{7E5B2B66-9AB8-405A-A446-BE3A078B5031}" type="sibTrans" cxnId="{6F450E63-1C8D-4E98-B400-B19F1EF2FCEF}">
      <dgm:prSet/>
      <dgm:spPr/>
      <dgm:t>
        <a:bodyPr/>
        <a:lstStyle/>
        <a:p>
          <a:endParaRPr lang="en-US"/>
        </a:p>
      </dgm:t>
    </dgm:pt>
    <dgm:pt modelId="{5222EAE2-2A58-4392-8538-EBB631230F30}">
      <dgm:prSet phldrT="[Text]"/>
      <dgm:spPr/>
      <dgm:t>
        <a:bodyPr/>
        <a:lstStyle/>
        <a:p>
          <a:r>
            <a:rPr lang="en-US" dirty="0" smtClean="0"/>
            <a:t>No fruits or flowers</a:t>
          </a:r>
          <a:endParaRPr lang="en-US" dirty="0"/>
        </a:p>
      </dgm:t>
    </dgm:pt>
    <dgm:pt modelId="{F87E89E3-0831-4D61-8668-8C96E33EAF01}" type="parTrans" cxnId="{5F6812FC-0DA0-4480-9088-C8555CFC14D1}">
      <dgm:prSet/>
      <dgm:spPr/>
      <dgm:t>
        <a:bodyPr/>
        <a:lstStyle/>
        <a:p>
          <a:endParaRPr lang="en-US"/>
        </a:p>
      </dgm:t>
    </dgm:pt>
    <dgm:pt modelId="{98F1A2DE-7ACB-4C3A-9243-3289B91F895D}" type="sibTrans" cxnId="{5F6812FC-0DA0-4480-9088-C8555CFC14D1}">
      <dgm:prSet/>
      <dgm:spPr/>
      <dgm:t>
        <a:bodyPr/>
        <a:lstStyle/>
        <a:p>
          <a:endParaRPr lang="en-US"/>
        </a:p>
      </dgm:t>
    </dgm:pt>
    <dgm:pt modelId="{116BD20D-E977-4D7D-AFEB-ECC128117594}">
      <dgm:prSet phldrT="[Text]"/>
      <dgm:spPr/>
      <dgm:t>
        <a:bodyPr/>
        <a:lstStyle/>
        <a:p>
          <a:r>
            <a:rPr lang="en-US" dirty="0" smtClean="0"/>
            <a:t>Vascular</a:t>
          </a:r>
          <a:endParaRPr lang="en-US" dirty="0"/>
        </a:p>
      </dgm:t>
    </dgm:pt>
    <dgm:pt modelId="{25851A66-09CD-406A-B92B-CEE548453244}" type="parTrans" cxnId="{D2B2E2B9-FE2B-401C-A33A-6027FEC9D65D}">
      <dgm:prSet/>
      <dgm:spPr/>
      <dgm:t>
        <a:bodyPr/>
        <a:lstStyle/>
        <a:p>
          <a:endParaRPr lang="en-US"/>
        </a:p>
      </dgm:t>
    </dgm:pt>
    <dgm:pt modelId="{74434779-96AC-458F-B9E8-5F6B394A1B3A}" type="sibTrans" cxnId="{D2B2E2B9-FE2B-401C-A33A-6027FEC9D65D}">
      <dgm:prSet/>
      <dgm:spPr/>
      <dgm:t>
        <a:bodyPr/>
        <a:lstStyle/>
        <a:p>
          <a:endParaRPr lang="en-US"/>
        </a:p>
      </dgm:t>
    </dgm:pt>
    <dgm:pt modelId="{9559F0EE-CF6A-44F8-A9CF-A0F6D42B377D}">
      <dgm:prSet phldrT="[Text]"/>
      <dgm:spPr/>
      <dgm:t>
        <a:bodyPr/>
        <a:lstStyle/>
        <a:p>
          <a:r>
            <a:rPr lang="en-US" dirty="0" smtClean="0"/>
            <a:t>Xylem to move water</a:t>
          </a:r>
          <a:endParaRPr lang="en-US" dirty="0"/>
        </a:p>
      </dgm:t>
    </dgm:pt>
    <dgm:pt modelId="{41A95F49-7243-4DBA-A2B5-BD2B4DF40035}" type="parTrans" cxnId="{1234DF6C-00E7-42CB-85D3-5F14F3B008C6}">
      <dgm:prSet/>
      <dgm:spPr/>
      <dgm:t>
        <a:bodyPr/>
        <a:lstStyle/>
        <a:p>
          <a:endParaRPr lang="en-US"/>
        </a:p>
      </dgm:t>
    </dgm:pt>
    <dgm:pt modelId="{9B0DE528-6984-4EE0-8B52-24C0C979E7D1}" type="sibTrans" cxnId="{1234DF6C-00E7-42CB-85D3-5F14F3B008C6}">
      <dgm:prSet/>
      <dgm:spPr/>
      <dgm:t>
        <a:bodyPr/>
        <a:lstStyle/>
        <a:p>
          <a:endParaRPr lang="en-US"/>
        </a:p>
      </dgm:t>
    </dgm:pt>
    <dgm:pt modelId="{21A1BA4F-C311-4D36-9103-5B7DAFF93351}">
      <dgm:prSet phldrT="[Text]"/>
      <dgm:spPr/>
      <dgm:t>
        <a:bodyPr/>
        <a:lstStyle/>
        <a:p>
          <a:r>
            <a:rPr lang="en-US" dirty="0" smtClean="0"/>
            <a:t>Phloem to move food</a:t>
          </a:r>
          <a:endParaRPr lang="en-US" dirty="0"/>
        </a:p>
      </dgm:t>
    </dgm:pt>
    <dgm:pt modelId="{A17E8791-697B-4CA1-8E89-8F8A36AB70BC}" type="parTrans" cxnId="{F305A4EA-3550-4CA6-8271-01C7C19CEFD4}">
      <dgm:prSet/>
      <dgm:spPr/>
      <dgm:t>
        <a:bodyPr/>
        <a:lstStyle/>
        <a:p>
          <a:endParaRPr lang="en-US"/>
        </a:p>
      </dgm:t>
    </dgm:pt>
    <dgm:pt modelId="{1AE0F2E4-2F36-4A32-8A04-22A8C8CE1A5A}" type="sibTrans" cxnId="{F305A4EA-3550-4CA6-8271-01C7C19CEFD4}">
      <dgm:prSet/>
      <dgm:spPr/>
      <dgm:t>
        <a:bodyPr/>
        <a:lstStyle/>
        <a:p>
          <a:endParaRPr lang="en-US"/>
        </a:p>
      </dgm:t>
    </dgm:pt>
    <dgm:pt modelId="{0F06773C-77C1-4467-91DF-01520CED95FC}">
      <dgm:prSet phldrT="[Text]"/>
      <dgm:spPr/>
      <dgm:t>
        <a:bodyPr/>
        <a:lstStyle/>
        <a:p>
          <a:r>
            <a:rPr lang="en-US" dirty="0" smtClean="0"/>
            <a:t>Examples are flowering plants like oak trees, corn, and roses</a:t>
          </a:r>
        </a:p>
      </dgm:t>
    </dgm:pt>
    <dgm:pt modelId="{2F89C6C0-7E63-4A92-8E26-0A577C3AB124}" type="parTrans" cxnId="{CAB6C0CF-ED06-4005-A8CA-60BECD3FBED4}">
      <dgm:prSet/>
      <dgm:spPr/>
      <dgm:t>
        <a:bodyPr/>
        <a:lstStyle/>
        <a:p>
          <a:endParaRPr lang="en-US"/>
        </a:p>
      </dgm:t>
    </dgm:pt>
    <dgm:pt modelId="{54CE2B99-1FBE-4909-BD1B-515A7CB20D96}" type="sibTrans" cxnId="{CAB6C0CF-ED06-4005-A8CA-60BECD3FBED4}">
      <dgm:prSet/>
      <dgm:spPr/>
      <dgm:t>
        <a:bodyPr/>
        <a:lstStyle/>
        <a:p>
          <a:endParaRPr lang="en-US"/>
        </a:p>
      </dgm:t>
    </dgm:pt>
    <dgm:pt modelId="{2F540584-AFA6-4A1C-B646-BD938CC0C358}">
      <dgm:prSet phldrT="[Text]"/>
      <dgm:spPr/>
      <dgm:t>
        <a:bodyPr/>
        <a:lstStyle/>
        <a:p>
          <a:r>
            <a:rPr lang="en-US" dirty="0" smtClean="0"/>
            <a:t>Have pollen (sperm)</a:t>
          </a:r>
        </a:p>
      </dgm:t>
    </dgm:pt>
    <dgm:pt modelId="{102A40ED-3CFD-4A29-ABEA-C378FC0A6907}" type="parTrans" cxnId="{035409E4-07B4-4B9C-970D-F9C320B485BB}">
      <dgm:prSet/>
      <dgm:spPr/>
      <dgm:t>
        <a:bodyPr/>
        <a:lstStyle/>
        <a:p>
          <a:endParaRPr lang="en-US"/>
        </a:p>
      </dgm:t>
    </dgm:pt>
    <dgm:pt modelId="{A787F03D-6FE0-4641-A77A-9A200DB95D8E}" type="sibTrans" cxnId="{035409E4-07B4-4B9C-970D-F9C320B485BB}">
      <dgm:prSet/>
      <dgm:spPr/>
      <dgm:t>
        <a:bodyPr/>
        <a:lstStyle/>
        <a:p>
          <a:endParaRPr lang="en-US"/>
        </a:p>
      </dgm:t>
    </dgm:pt>
    <dgm:pt modelId="{3B576455-12A0-478A-A464-4E5CD7BCFF02}">
      <dgm:prSet phldrT="[Text]"/>
      <dgm:spPr/>
      <dgm:t>
        <a:bodyPr/>
        <a:lstStyle/>
        <a:p>
          <a:r>
            <a:rPr lang="en-US" dirty="0" smtClean="0"/>
            <a:t>Have seeds in fruits</a:t>
          </a:r>
        </a:p>
      </dgm:t>
    </dgm:pt>
    <dgm:pt modelId="{B07ABA20-720F-4F80-8939-DF152FCEF699}" type="parTrans" cxnId="{3CDBAF61-6B9A-4705-AAB3-C882F3F1C0FD}">
      <dgm:prSet/>
      <dgm:spPr/>
      <dgm:t>
        <a:bodyPr/>
        <a:lstStyle/>
        <a:p>
          <a:endParaRPr lang="en-US"/>
        </a:p>
      </dgm:t>
    </dgm:pt>
    <dgm:pt modelId="{F19CBA38-0A9C-4080-96A8-02B51C590DE4}" type="sibTrans" cxnId="{3CDBAF61-6B9A-4705-AAB3-C882F3F1C0FD}">
      <dgm:prSet/>
      <dgm:spPr/>
      <dgm:t>
        <a:bodyPr/>
        <a:lstStyle/>
        <a:p>
          <a:endParaRPr lang="en-US"/>
        </a:p>
      </dgm:t>
    </dgm:pt>
    <dgm:pt modelId="{151FF967-1321-43A6-A53D-E60DE2F6317F}">
      <dgm:prSet phldrT="[Text]"/>
      <dgm:spPr/>
      <dgm:t>
        <a:bodyPr/>
        <a:lstStyle/>
        <a:p>
          <a:r>
            <a:rPr lang="en-US" dirty="0" smtClean="0"/>
            <a:t>Have flowers</a:t>
          </a:r>
        </a:p>
      </dgm:t>
    </dgm:pt>
    <dgm:pt modelId="{DF3F4E8B-4CE8-459A-AFD6-ECB061276F76}" type="parTrans" cxnId="{F596DB2A-03F5-481F-AD4D-B089EB1B4888}">
      <dgm:prSet/>
      <dgm:spPr/>
      <dgm:t>
        <a:bodyPr/>
        <a:lstStyle/>
        <a:p>
          <a:endParaRPr lang="en-US"/>
        </a:p>
      </dgm:t>
    </dgm:pt>
    <dgm:pt modelId="{B1C71F46-9996-4FCB-99CE-DFCC222C382D}" type="sibTrans" cxnId="{F596DB2A-03F5-481F-AD4D-B089EB1B4888}">
      <dgm:prSet/>
      <dgm:spPr/>
      <dgm:t>
        <a:bodyPr/>
        <a:lstStyle/>
        <a:p>
          <a:endParaRPr lang="en-US"/>
        </a:p>
      </dgm:t>
    </dgm:pt>
    <dgm:pt modelId="{849DF95D-7C40-4B09-AF52-A8202D2DF989}" type="pres">
      <dgm:prSet presAssocID="{EB8762D5-3C64-440D-A706-D0A61B89696B}" presName="Name0" presStyleCnt="0">
        <dgm:presLayoutVars>
          <dgm:dir/>
          <dgm:resizeHandles val="exact"/>
        </dgm:presLayoutVars>
      </dgm:prSet>
      <dgm:spPr/>
    </dgm:pt>
    <dgm:pt modelId="{8CBA3799-A77D-47A1-B0A5-4CCE36F33EBC}" type="pres">
      <dgm:prSet presAssocID="{EB8762D5-3C64-440D-A706-D0A61B89696B}" presName="fgShape" presStyleLbl="fgShp" presStyleIdx="0" presStyleCnt="1" custLinFactY="54645" custLinFactNeighborX="-969" custLinFactNeighborY="100000"/>
      <dgm:spPr/>
    </dgm:pt>
    <dgm:pt modelId="{61416A6A-2BB4-4D0F-BC7E-B46B1DA52E7A}" type="pres">
      <dgm:prSet presAssocID="{EB8762D5-3C64-440D-A706-D0A61B89696B}" presName="linComp" presStyleCnt="0"/>
      <dgm:spPr/>
    </dgm:pt>
    <dgm:pt modelId="{3D0A5E5D-BEF1-498B-8833-317B2FD83325}" type="pres">
      <dgm:prSet presAssocID="{4AE78E69-BC7E-420E-A25C-DBD359457195}" presName="compNode" presStyleCnt="0"/>
      <dgm:spPr/>
    </dgm:pt>
    <dgm:pt modelId="{EA488B81-A948-41BA-8B10-3E9720F8486F}" type="pres">
      <dgm:prSet presAssocID="{4AE78E69-BC7E-420E-A25C-DBD359457195}" presName="bkgdShape" presStyleLbl="node1" presStyleIdx="0" presStyleCnt="3" custScaleY="98226"/>
      <dgm:spPr/>
      <dgm:t>
        <a:bodyPr/>
        <a:lstStyle/>
        <a:p>
          <a:endParaRPr lang="en-US"/>
        </a:p>
      </dgm:t>
    </dgm:pt>
    <dgm:pt modelId="{362FA40A-048A-4E1A-80AD-055DDA1F0C2A}" type="pres">
      <dgm:prSet presAssocID="{4AE78E69-BC7E-420E-A25C-DBD35945719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5252BE-D811-4BF6-B005-DC5DCE70CF10}" type="pres">
      <dgm:prSet presAssocID="{4AE78E69-BC7E-420E-A25C-DBD359457195}" presName="invisiNode" presStyleLbl="node1" presStyleIdx="0" presStyleCnt="3"/>
      <dgm:spPr/>
    </dgm:pt>
    <dgm:pt modelId="{E2A94BB4-B445-4D08-8C60-FF656B46F779}" type="pres">
      <dgm:prSet presAssocID="{4AE78E69-BC7E-420E-A25C-DBD359457195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4204F8FC-C01C-49D3-9E90-09E19C276E85}" type="pres">
      <dgm:prSet presAssocID="{F6CEB409-6C51-4521-B1D5-8E55FCC6C77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965A7A3-B642-4AAC-9B46-F87B10E8C1D8}" type="pres">
      <dgm:prSet presAssocID="{71A0B2C1-875E-4971-AF18-90CC478C50D5}" presName="compNode" presStyleCnt="0"/>
      <dgm:spPr/>
    </dgm:pt>
    <dgm:pt modelId="{A85D9AC1-9143-4D2F-8D41-1BBD986273FD}" type="pres">
      <dgm:prSet presAssocID="{71A0B2C1-875E-4971-AF18-90CC478C50D5}" presName="bkgdShape" presStyleLbl="node1" presStyleIdx="1" presStyleCnt="3"/>
      <dgm:spPr/>
      <dgm:t>
        <a:bodyPr/>
        <a:lstStyle/>
        <a:p>
          <a:endParaRPr lang="en-US"/>
        </a:p>
      </dgm:t>
    </dgm:pt>
    <dgm:pt modelId="{ABDB546A-7CB4-49E5-9D05-AB770CB1553C}" type="pres">
      <dgm:prSet presAssocID="{71A0B2C1-875E-4971-AF18-90CC478C50D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D032F-1D45-4219-B40B-57517A910FA6}" type="pres">
      <dgm:prSet presAssocID="{71A0B2C1-875E-4971-AF18-90CC478C50D5}" presName="invisiNode" presStyleLbl="node1" presStyleIdx="1" presStyleCnt="3"/>
      <dgm:spPr/>
    </dgm:pt>
    <dgm:pt modelId="{28E3DAAA-0974-4F8E-A53C-ABB4857D99DF}" type="pres">
      <dgm:prSet presAssocID="{71A0B2C1-875E-4971-AF18-90CC478C50D5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F96F1FB0-E6F2-4BC3-956B-A06A7C1DABAE}" type="pres">
      <dgm:prSet presAssocID="{3815D9B7-5776-4559-ADD9-8D36A73B04D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F33DC16-1918-4B6E-996A-16FBD15C7E08}" type="pres">
      <dgm:prSet presAssocID="{E165C41D-4E89-44DE-B203-1000A7DEAA2E}" presName="compNode" presStyleCnt="0"/>
      <dgm:spPr/>
    </dgm:pt>
    <dgm:pt modelId="{379F6BCB-6222-4D99-A5EC-C6780904694F}" type="pres">
      <dgm:prSet presAssocID="{E165C41D-4E89-44DE-B203-1000A7DEAA2E}" presName="bkgdShape" presStyleLbl="node1" presStyleIdx="2" presStyleCnt="3" custLinFactNeighborX="-784" custLinFactNeighborY="-699"/>
      <dgm:spPr/>
      <dgm:t>
        <a:bodyPr/>
        <a:lstStyle/>
        <a:p>
          <a:endParaRPr lang="en-US"/>
        </a:p>
      </dgm:t>
    </dgm:pt>
    <dgm:pt modelId="{6DB88A32-011D-4E86-AFC3-F8B9E542E9ED}" type="pres">
      <dgm:prSet presAssocID="{E165C41D-4E89-44DE-B203-1000A7DEAA2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6B013-FA38-41A9-87F5-E732AE5C5281}" type="pres">
      <dgm:prSet presAssocID="{E165C41D-4E89-44DE-B203-1000A7DEAA2E}" presName="invisiNode" presStyleLbl="node1" presStyleIdx="2" presStyleCnt="3"/>
      <dgm:spPr/>
    </dgm:pt>
    <dgm:pt modelId="{222B534D-14A9-4013-ACED-78E6C2BED50D}" type="pres">
      <dgm:prSet presAssocID="{E165C41D-4E89-44DE-B203-1000A7DEAA2E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F596DB2A-03F5-481F-AD4D-B089EB1B4888}" srcId="{E165C41D-4E89-44DE-B203-1000A7DEAA2E}" destId="{151FF967-1321-43A6-A53D-E60DE2F6317F}" srcOrd="4" destOrd="0" parTransId="{DF3F4E8B-4CE8-459A-AFD6-ECB061276F76}" sibTransId="{B1C71F46-9996-4FCB-99CE-DFCC222C382D}"/>
    <dgm:cxn modelId="{AE12E3AC-4B69-4802-BC57-E283679A5297}" srcId="{4AE78E69-BC7E-420E-A25C-DBD359457195}" destId="{9793B8A9-91B0-4AB0-A3EF-E1DE06721282}" srcOrd="2" destOrd="0" parTransId="{0BFD0D81-B051-495B-8BA8-96CAF412D13B}" sibTransId="{FC43A948-FBF1-4411-81C6-7B08F07EFC58}"/>
    <dgm:cxn modelId="{5F6812FC-0DA0-4480-9088-C8555CFC14D1}" srcId="{71A0B2C1-875E-4971-AF18-90CC478C50D5}" destId="{5222EAE2-2A58-4392-8538-EBB631230F30}" srcOrd="4" destOrd="0" parTransId="{F87E89E3-0831-4D61-8668-8C96E33EAF01}" sibTransId="{98F1A2DE-7ACB-4C3A-9243-3289B91F895D}"/>
    <dgm:cxn modelId="{2BCDBFBB-B769-4DF6-9FB1-53C6FFFC2260}" type="presOf" srcId="{3B576455-12A0-478A-A464-4E5CD7BCFF02}" destId="{6DB88A32-011D-4E86-AFC3-F8B9E542E9ED}" srcOrd="1" destOrd="6" presId="urn:microsoft.com/office/officeart/2005/8/layout/hList7#2"/>
    <dgm:cxn modelId="{5EE7E302-C617-490F-B7B1-FB5CF99E2D17}" srcId="{EB8762D5-3C64-440D-A706-D0A61B89696B}" destId="{E165C41D-4E89-44DE-B203-1000A7DEAA2E}" srcOrd="2" destOrd="0" parTransId="{813CCA6B-B247-4B2D-B92C-87D055599E41}" sibTransId="{856390B9-8231-4E10-B16E-765E020EDBE5}"/>
    <dgm:cxn modelId="{9DE35A5C-80E6-4A4A-A897-258AD17A2B73}" type="presOf" srcId="{2F540584-AFA6-4A1C-B646-BD938CC0C358}" destId="{6DB88A32-011D-4E86-AFC3-F8B9E542E9ED}" srcOrd="1" destOrd="5" presId="urn:microsoft.com/office/officeart/2005/8/layout/hList7#2"/>
    <dgm:cxn modelId="{46971CCD-A124-4691-81A0-C69B307F5F48}" type="presOf" srcId="{4B298CB5-4393-4E2B-B257-892F95B28083}" destId="{362FA40A-048A-4E1A-80AD-055DDA1F0C2A}" srcOrd="1" destOrd="5" presId="urn:microsoft.com/office/officeart/2005/8/layout/hList7#2"/>
    <dgm:cxn modelId="{13E1C2BD-60E0-497B-8E73-E82B1B3CABDA}" type="presOf" srcId="{151FF967-1321-43A6-A53D-E60DE2F6317F}" destId="{6DB88A32-011D-4E86-AFC3-F8B9E542E9ED}" srcOrd="1" destOrd="7" presId="urn:microsoft.com/office/officeart/2005/8/layout/hList7#2"/>
    <dgm:cxn modelId="{4C647236-41F1-4BE5-9C50-A2019F1660E8}" type="presOf" srcId="{A23B5DB6-284E-4BE1-A2AC-6BF1DBB0D299}" destId="{ABDB546A-7CB4-49E5-9D05-AB770CB1553C}" srcOrd="1" destOrd="4" presId="urn:microsoft.com/office/officeart/2005/8/layout/hList7#2"/>
    <dgm:cxn modelId="{9A657629-84B4-4F35-BDD4-71877B9E02FC}" type="presOf" srcId="{71A0B2C1-875E-4971-AF18-90CC478C50D5}" destId="{A85D9AC1-9143-4D2F-8D41-1BBD986273FD}" srcOrd="0" destOrd="0" presId="urn:microsoft.com/office/officeart/2005/8/layout/hList7#2"/>
    <dgm:cxn modelId="{C80F8DF0-B43D-4A5A-8638-C509FC9F34B4}" type="presOf" srcId="{79B118E1-1092-4DE0-96E1-3880FD0C9CA4}" destId="{ABDB546A-7CB4-49E5-9D05-AB770CB1553C}" srcOrd="1" destOrd="3" presId="urn:microsoft.com/office/officeart/2005/8/layout/hList7#2"/>
    <dgm:cxn modelId="{17DBA59D-7D5A-4A3C-A07C-396AD6A13CFB}" type="presOf" srcId="{21A1BA4F-C311-4D36-9103-5B7DAFF93351}" destId="{379F6BCB-6222-4D99-A5EC-C6780904694F}" srcOrd="0" destOrd="3" presId="urn:microsoft.com/office/officeart/2005/8/layout/hList7#2"/>
    <dgm:cxn modelId="{3782B373-91FE-4986-B314-E3E9CA01E96F}" type="presOf" srcId="{9559F0EE-CF6A-44F8-A9CF-A0F6D42B377D}" destId="{6DB88A32-011D-4E86-AFC3-F8B9E542E9ED}" srcOrd="1" destOrd="2" presId="urn:microsoft.com/office/officeart/2005/8/layout/hList7#2"/>
    <dgm:cxn modelId="{6929778F-5A35-4E57-A841-30C783F8A587}" type="presOf" srcId="{4AE78E69-BC7E-420E-A25C-DBD359457195}" destId="{362FA40A-048A-4E1A-80AD-055DDA1F0C2A}" srcOrd="1" destOrd="0" presId="urn:microsoft.com/office/officeart/2005/8/layout/hList7#2"/>
    <dgm:cxn modelId="{36F83C60-2CEC-428A-AA58-E6AAF58939A3}" type="presOf" srcId="{79B118E1-1092-4DE0-96E1-3880FD0C9CA4}" destId="{A85D9AC1-9143-4D2F-8D41-1BBD986273FD}" srcOrd="0" destOrd="3" presId="urn:microsoft.com/office/officeart/2005/8/layout/hList7#2"/>
    <dgm:cxn modelId="{D76E534E-3D46-43C2-98A0-1A188B12C79F}" type="presOf" srcId="{591F43CC-A90B-428D-AF2C-A132FE988ED2}" destId="{A85D9AC1-9143-4D2F-8D41-1BBD986273FD}" srcOrd="0" destOrd="2" presId="urn:microsoft.com/office/officeart/2005/8/layout/hList7#2"/>
    <dgm:cxn modelId="{4F33F5BB-EAC9-4752-97EE-08FE36B59BC4}" type="presOf" srcId="{E165C41D-4E89-44DE-B203-1000A7DEAA2E}" destId="{6DB88A32-011D-4E86-AFC3-F8B9E542E9ED}" srcOrd="1" destOrd="0" presId="urn:microsoft.com/office/officeart/2005/8/layout/hList7#2"/>
    <dgm:cxn modelId="{1234DF6C-00E7-42CB-85D3-5F14F3B008C6}" srcId="{116BD20D-E977-4D7D-AFEB-ECC128117594}" destId="{9559F0EE-CF6A-44F8-A9CF-A0F6D42B377D}" srcOrd="0" destOrd="0" parTransId="{41A95F49-7243-4DBA-A2B5-BD2B4DF40035}" sibTransId="{9B0DE528-6984-4EE0-8B52-24C0C979E7D1}"/>
    <dgm:cxn modelId="{BD17F00E-DE11-4A5A-9180-6560FDBC3897}" srcId="{EB8762D5-3C64-440D-A706-D0A61B89696B}" destId="{71A0B2C1-875E-4971-AF18-90CC478C50D5}" srcOrd="1" destOrd="0" parTransId="{6ABEE384-38D4-43A4-BAB8-C9B33FD2B601}" sibTransId="{3815D9B7-5776-4559-ADD9-8D36A73B04DE}"/>
    <dgm:cxn modelId="{1D34B27E-76B6-472E-A3F7-4C7192CDD38C}" srcId="{71A0B2C1-875E-4971-AF18-90CC478C50D5}" destId="{588E7378-6261-4BE6-A1B7-52B12E0F3A89}" srcOrd="0" destOrd="0" parTransId="{5E3B1294-F2CF-47E8-8D3B-F361B230E0D6}" sibTransId="{A286AE7B-7A1A-4FEF-B9DA-D5055991240E}"/>
    <dgm:cxn modelId="{9B29DE9A-9FAF-4807-B11C-6D8DDC96C640}" type="presOf" srcId="{5222EAE2-2A58-4392-8538-EBB631230F30}" destId="{A85D9AC1-9143-4D2F-8D41-1BBD986273FD}" srcOrd="0" destOrd="7" presId="urn:microsoft.com/office/officeart/2005/8/layout/hList7#2"/>
    <dgm:cxn modelId="{A8D79EB3-F336-45E4-9DFD-40ADEF08F136}" type="presOf" srcId="{4B298CB5-4393-4E2B-B257-892F95B28083}" destId="{EA488B81-A948-41BA-8B10-3E9720F8486F}" srcOrd="0" destOrd="5" presId="urn:microsoft.com/office/officeart/2005/8/layout/hList7#2"/>
    <dgm:cxn modelId="{D1FE57BC-ECCE-48AE-9DBE-1CE28CF4B85F}" type="presOf" srcId="{E506BA3A-A474-407B-9B39-3CD68A74F2DE}" destId="{EA488B81-A948-41BA-8B10-3E9720F8486F}" srcOrd="0" destOrd="3" presId="urn:microsoft.com/office/officeart/2005/8/layout/hList7#2"/>
    <dgm:cxn modelId="{152B69A5-8E82-4C6F-B994-E6EF77B0762A}" type="presOf" srcId="{116BD20D-E977-4D7D-AFEB-ECC128117594}" destId="{6DB88A32-011D-4E86-AFC3-F8B9E542E9ED}" srcOrd="1" destOrd="1" presId="urn:microsoft.com/office/officeart/2005/8/layout/hList7#2"/>
    <dgm:cxn modelId="{D2B2E2B9-FE2B-401C-A33A-6027FEC9D65D}" srcId="{E165C41D-4E89-44DE-B203-1000A7DEAA2E}" destId="{116BD20D-E977-4D7D-AFEB-ECC128117594}" srcOrd="0" destOrd="0" parTransId="{25851A66-09CD-406A-B92B-CEE548453244}" sibTransId="{74434779-96AC-458F-B9E8-5F6B394A1B3A}"/>
    <dgm:cxn modelId="{B33F2E6F-187F-490A-9658-A9F8D5A527F0}" type="presOf" srcId="{588E7378-6261-4BE6-A1B7-52B12E0F3A89}" destId="{ABDB546A-7CB4-49E5-9D05-AB770CB1553C}" srcOrd="1" destOrd="1" presId="urn:microsoft.com/office/officeart/2005/8/layout/hList7#2"/>
    <dgm:cxn modelId="{172087F9-8C0A-47C0-B7FD-209EA33F7DEB}" type="presOf" srcId="{4AE78E69-BC7E-420E-A25C-DBD359457195}" destId="{EA488B81-A948-41BA-8B10-3E9720F8486F}" srcOrd="0" destOrd="0" presId="urn:microsoft.com/office/officeart/2005/8/layout/hList7#2"/>
    <dgm:cxn modelId="{F3461FEF-951C-4523-8D68-B2DDBB008A9A}" type="presOf" srcId="{DBCD13EE-9241-4EB6-A1FA-5FE30903B690}" destId="{A85D9AC1-9143-4D2F-8D41-1BBD986273FD}" srcOrd="0" destOrd="5" presId="urn:microsoft.com/office/officeart/2005/8/layout/hList7#2"/>
    <dgm:cxn modelId="{AFE33809-72AF-4683-97D2-CC05B5402256}" type="presOf" srcId="{0F06773C-77C1-4467-91DF-01520CED95FC}" destId="{6DB88A32-011D-4E86-AFC3-F8B9E542E9ED}" srcOrd="1" destOrd="4" presId="urn:microsoft.com/office/officeart/2005/8/layout/hList7#2"/>
    <dgm:cxn modelId="{589D44EB-21E8-437C-9076-1FFEE3F60CEC}" srcId="{4AE78E69-BC7E-420E-A25C-DBD359457195}" destId="{0BDD58D4-ED4D-47D1-BD5B-1D77DF60F548}" srcOrd="4" destOrd="0" parTransId="{79920A7C-F39E-4B76-8217-6B0AAAB81549}" sibTransId="{C164A486-8FEF-4465-B192-C2F86808885E}"/>
    <dgm:cxn modelId="{E757C414-E863-458B-952A-D7B10B1D5E30}" type="presOf" srcId="{3815D9B7-5776-4559-ADD9-8D36A73B04DE}" destId="{F96F1FB0-E6F2-4BC3-956B-A06A7C1DABAE}" srcOrd="0" destOrd="0" presId="urn:microsoft.com/office/officeart/2005/8/layout/hList7#2"/>
    <dgm:cxn modelId="{93AFE42C-F361-48C1-AC5E-577F64331FDE}" srcId="{588E7378-6261-4BE6-A1B7-52B12E0F3A89}" destId="{79B118E1-1092-4DE0-96E1-3880FD0C9CA4}" srcOrd="1" destOrd="0" parTransId="{42E11A41-A9FC-4BA0-BE07-D34458F5B567}" sibTransId="{DE24781F-ABF6-40AA-8515-810F314C4E13}"/>
    <dgm:cxn modelId="{9BB4AB74-B653-4DC4-AF01-652CB90573EF}" type="presOf" srcId="{9793B8A9-91B0-4AB0-A3EF-E1DE06721282}" destId="{EA488B81-A948-41BA-8B10-3E9720F8486F}" srcOrd="0" destOrd="4" presId="urn:microsoft.com/office/officeart/2005/8/layout/hList7#2"/>
    <dgm:cxn modelId="{138F8926-2A30-48DD-AA8E-64766B7D5252}" type="presOf" srcId="{9D39EB08-9A3E-4534-AAE2-CFCF148AEE2C}" destId="{EA488B81-A948-41BA-8B10-3E9720F8486F}" srcOrd="0" destOrd="1" presId="urn:microsoft.com/office/officeart/2005/8/layout/hList7#2"/>
    <dgm:cxn modelId="{F6483ED2-89D9-4CE6-BBB3-B5F397ECFAFC}" type="presOf" srcId="{0BDD58D4-ED4D-47D1-BD5B-1D77DF60F548}" destId="{362FA40A-048A-4E1A-80AD-055DDA1F0C2A}" srcOrd="1" destOrd="6" presId="urn:microsoft.com/office/officeart/2005/8/layout/hList7#2"/>
    <dgm:cxn modelId="{2AEAB1D5-7B9A-47A8-8BE2-03AA8DB845B5}" type="presOf" srcId="{F6CEB409-6C51-4521-B1D5-8E55FCC6C77D}" destId="{4204F8FC-C01C-49D3-9E90-09E19C276E85}" srcOrd="0" destOrd="0" presId="urn:microsoft.com/office/officeart/2005/8/layout/hList7#2"/>
    <dgm:cxn modelId="{B88E770A-163F-41D7-9B10-5884CF724811}" type="presOf" srcId="{3B576455-12A0-478A-A464-4E5CD7BCFF02}" destId="{379F6BCB-6222-4D99-A5EC-C6780904694F}" srcOrd="0" destOrd="6" presId="urn:microsoft.com/office/officeart/2005/8/layout/hList7#2"/>
    <dgm:cxn modelId="{56D90B90-5348-49DE-A3BC-832B53B11ECE}" type="presOf" srcId="{9D39EB08-9A3E-4534-AAE2-CFCF148AEE2C}" destId="{362FA40A-048A-4E1A-80AD-055DDA1F0C2A}" srcOrd="1" destOrd="1" presId="urn:microsoft.com/office/officeart/2005/8/layout/hList7#2"/>
    <dgm:cxn modelId="{59B07242-2F9E-4412-8BA9-368461E41CC7}" type="presOf" srcId="{0F06773C-77C1-4467-91DF-01520CED95FC}" destId="{379F6BCB-6222-4D99-A5EC-C6780904694F}" srcOrd="0" destOrd="4" presId="urn:microsoft.com/office/officeart/2005/8/layout/hList7#2"/>
    <dgm:cxn modelId="{2361EDCF-F05C-4283-9AF6-490378FC581A}" type="presOf" srcId="{EB8762D5-3C64-440D-A706-D0A61B89696B}" destId="{849DF95D-7C40-4B09-AF52-A8202D2DF989}" srcOrd="0" destOrd="0" presId="urn:microsoft.com/office/officeart/2005/8/layout/hList7#2"/>
    <dgm:cxn modelId="{6C7F4735-541D-4957-90E6-A51063B8D170}" type="presOf" srcId="{21A1BA4F-C311-4D36-9103-5B7DAFF93351}" destId="{6DB88A32-011D-4E86-AFC3-F8B9E542E9ED}" srcOrd="1" destOrd="3" presId="urn:microsoft.com/office/officeart/2005/8/layout/hList7#2"/>
    <dgm:cxn modelId="{1EDEDE0F-D3FC-4492-B17E-B5E2B77C9722}" type="presOf" srcId="{E165C41D-4E89-44DE-B203-1000A7DEAA2E}" destId="{379F6BCB-6222-4D99-A5EC-C6780904694F}" srcOrd="0" destOrd="0" presId="urn:microsoft.com/office/officeart/2005/8/layout/hList7#2"/>
    <dgm:cxn modelId="{C2F6464B-6691-4261-8CA4-AAF3CE37A6BD}" type="presOf" srcId="{116BD20D-E977-4D7D-AFEB-ECC128117594}" destId="{379F6BCB-6222-4D99-A5EC-C6780904694F}" srcOrd="0" destOrd="1" presId="urn:microsoft.com/office/officeart/2005/8/layout/hList7#2"/>
    <dgm:cxn modelId="{727AFC99-78CB-4AD0-BB0A-3F87662DDACB}" srcId="{71A0B2C1-875E-4971-AF18-90CC478C50D5}" destId="{DBCD13EE-9241-4EB6-A1FA-5FE30903B690}" srcOrd="2" destOrd="0" parTransId="{682C034B-6DFD-4531-812E-4D3D88D1A0D1}" sibTransId="{5C9049C4-C9DA-4A85-9284-3857230A6BAE}"/>
    <dgm:cxn modelId="{5155A8D1-8174-481A-9DAE-8971D2C49114}" srcId="{588E7378-6261-4BE6-A1B7-52B12E0F3A89}" destId="{591F43CC-A90B-428D-AF2C-A132FE988ED2}" srcOrd="0" destOrd="0" parTransId="{CCC9B8F8-EFEA-40F9-A6A6-82289856545B}" sibTransId="{296B3BDF-C85A-4B08-B728-A3349D1AB70A}"/>
    <dgm:cxn modelId="{44C928EA-575D-4EA5-BA64-E059AA219F01}" type="presOf" srcId="{588E7378-6261-4BE6-A1B7-52B12E0F3A89}" destId="{A85D9AC1-9143-4D2F-8D41-1BBD986273FD}" srcOrd="0" destOrd="1" presId="urn:microsoft.com/office/officeart/2005/8/layout/hList7#2"/>
    <dgm:cxn modelId="{0BBCE4E9-5953-4949-8866-A8EA9B94DDC2}" type="presOf" srcId="{0BDD58D4-ED4D-47D1-BD5B-1D77DF60F548}" destId="{EA488B81-A948-41BA-8B10-3E9720F8486F}" srcOrd="0" destOrd="6" presId="urn:microsoft.com/office/officeart/2005/8/layout/hList7#2"/>
    <dgm:cxn modelId="{B70D0645-6F82-43DE-BC17-55555C6D0C49}" type="presOf" srcId="{2F540584-AFA6-4A1C-B646-BD938CC0C358}" destId="{379F6BCB-6222-4D99-A5EC-C6780904694F}" srcOrd="0" destOrd="5" presId="urn:microsoft.com/office/officeart/2005/8/layout/hList7#2"/>
    <dgm:cxn modelId="{70CE74CA-0747-4AAB-BAAD-046E78107431}" type="presOf" srcId="{64806E86-61BA-4683-9372-E2F1323F13B5}" destId="{ABDB546A-7CB4-49E5-9D05-AB770CB1553C}" srcOrd="1" destOrd="6" presId="urn:microsoft.com/office/officeart/2005/8/layout/hList7#2"/>
    <dgm:cxn modelId="{6F450E63-1C8D-4E98-B400-B19F1EF2FCEF}" srcId="{71A0B2C1-875E-4971-AF18-90CC478C50D5}" destId="{64806E86-61BA-4683-9372-E2F1323F13B5}" srcOrd="3" destOrd="0" parTransId="{420FA941-EC7E-46DC-ACC2-817E7FCD87E2}" sibTransId="{7E5B2B66-9AB8-405A-A446-BE3A078B5031}"/>
    <dgm:cxn modelId="{9A0A88DC-DE0F-4B95-B587-6903CE431035}" type="presOf" srcId="{591F43CC-A90B-428D-AF2C-A132FE988ED2}" destId="{ABDB546A-7CB4-49E5-9D05-AB770CB1553C}" srcOrd="1" destOrd="2" presId="urn:microsoft.com/office/officeart/2005/8/layout/hList7#2"/>
    <dgm:cxn modelId="{E95A1847-476D-4A7F-88BC-C124B5E0103C}" type="presOf" srcId="{9130863D-8B1C-48C5-9FBB-6EE96E877B73}" destId="{362FA40A-048A-4E1A-80AD-055DDA1F0C2A}" srcOrd="1" destOrd="2" presId="urn:microsoft.com/office/officeart/2005/8/layout/hList7#2"/>
    <dgm:cxn modelId="{61F5776A-C5B8-4191-B273-0A4B48024828}" type="presOf" srcId="{9793B8A9-91B0-4AB0-A3EF-E1DE06721282}" destId="{362FA40A-048A-4E1A-80AD-055DDA1F0C2A}" srcOrd="1" destOrd="4" presId="urn:microsoft.com/office/officeart/2005/8/layout/hList7#2"/>
    <dgm:cxn modelId="{3CDBAF61-6B9A-4705-AAB3-C882F3F1C0FD}" srcId="{E165C41D-4E89-44DE-B203-1000A7DEAA2E}" destId="{3B576455-12A0-478A-A464-4E5CD7BCFF02}" srcOrd="3" destOrd="0" parTransId="{B07ABA20-720F-4F80-8939-DF152FCEF699}" sibTransId="{F19CBA38-0A9C-4080-96A8-02B51C590DE4}"/>
    <dgm:cxn modelId="{035409E4-07B4-4B9C-970D-F9C320B485BB}" srcId="{E165C41D-4E89-44DE-B203-1000A7DEAA2E}" destId="{2F540584-AFA6-4A1C-B646-BD938CC0C358}" srcOrd="2" destOrd="0" parTransId="{102A40ED-3CFD-4A29-ABEA-C378FC0A6907}" sibTransId="{A787F03D-6FE0-4641-A77A-9A200DB95D8E}"/>
    <dgm:cxn modelId="{B905C05C-AA66-492C-9610-8437E2627097}" srcId="{4AE78E69-BC7E-420E-A25C-DBD359457195}" destId="{E506BA3A-A474-407B-9B39-3CD68A74F2DE}" srcOrd="1" destOrd="0" parTransId="{10E2FD57-7179-4F0C-83E4-54868C57D1AD}" sibTransId="{411D4D38-B5EB-45DD-B289-18DCDAFF5286}"/>
    <dgm:cxn modelId="{84F30BDD-05A9-4A11-B704-958D0CF5CAA9}" type="presOf" srcId="{64806E86-61BA-4683-9372-E2F1323F13B5}" destId="{A85D9AC1-9143-4D2F-8D41-1BBD986273FD}" srcOrd="0" destOrd="6" presId="urn:microsoft.com/office/officeart/2005/8/layout/hList7#2"/>
    <dgm:cxn modelId="{77F71A41-3821-42D7-A0F3-5C2B5C24CB21}" type="presOf" srcId="{DBCD13EE-9241-4EB6-A1FA-5FE30903B690}" destId="{ABDB546A-7CB4-49E5-9D05-AB770CB1553C}" srcOrd="1" destOrd="5" presId="urn:microsoft.com/office/officeart/2005/8/layout/hList7#2"/>
    <dgm:cxn modelId="{1A1A0CBC-71AF-40E2-81B8-4D25DDAB5C83}" type="presOf" srcId="{9559F0EE-CF6A-44F8-A9CF-A0F6D42B377D}" destId="{379F6BCB-6222-4D99-A5EC-C6780904694F}" srcOrd="0" destOrd="2" presId="urn:microsoft.com/office/officeart/2005/8/layout/hList7#2"/>
    <dgm:cxn modelId="{CAB6C0CF-ED06-4005-A8CA-60BECD3FBED4}" srcId="{E165C41D-4E89-44DE-B203-1000A7DEAA2E}" destId="{0F06773C-77C1-4467-91DF-01520CED95FC}" srcOrd="1" destOrd="0" parTransId="{2F89C6C0-7E63-4A92-8E26-0A577C3AB124}" sibTransId="{54CE2B99-1FBE-4909-BD1B-515A7CB20D96}"/>
    <dgm:cxn modelId="{C8428FFF-C239-4C2A-8C32-A57F259E752D}" srcId="{71A0B2C1-875E-4971-AF18-90CC478C50D5}" destId="{A23B5DB6-284E-4BE1-A2AC-6BF1DBB0D299}" srcOrd="1" destOrd="0" parTransId="{EAF84863-C6F8-4EA3-95F9-C5744C5B720B}" sibTransId="{2FA83449-E0C6-4835-970F-957D3C727420}"/>
    <dgm:cxn modelId="{334E988A-BFEA-473C-87D2-06962AA8F3A9}" srcId="{4AE78E69-BC7E-420E-A25C-DBD359457195}" destId="{4B298CB5-4393-4E2B-B257-892F95B28083}" srcOrd="3" destOrd="0" parTransId="{6FA70213-FB64-4835-846F-3617C91AEC76}" sibTransId="{091F12CC-720D-4FF6-B863-0FF74F0F990B}"/>
    <dgm:cxn modelId="{FBA3A545-E907-4B4C-A1F6-12E4C089F06D}" srcId="{9D39EB08-9A3E-4534-AAE2-CFCF148AEE2C}" destId="{9130863D-8B1C-48C5-9FBB-6EE96E877B73}" srcOrd="0" destOrd="0" parTransId="{C6A34523-9F3A-40EF-9140-916A948E4DCE}" sibTransId="{FE6BB960-50DD-48C1-9133-2FA9D75921F4}"/>
    <dgm:cxn modelId="{E0CBAAFC-BC9B-41EC-B188-EC6556F395B8}" type="presOf" srcId="{A23B5DB6-284E-4BE1-A2AC-6BF1DBB0D299}" destId="{A85D9AC1-9143-4D2F-8D41-1BBD986273FD}" srcOrd="0" destOrd="4" presId="urn:microsoft.com/office/officeart/2005/8/layout/hList7#2"/>
    <dgm:cxn modelId="{D0550933-6541-4D92-89CE-DB625AB0B9DF}" type="presOf" srcId="{151FF967-1321-43A6-A53D-E60DE2F6317F}" destId="{379F6BCB-6222-4D99-A5EC-C6780904694F}" srcOrd="0" destOrd="7" presId="urn:microsoft.com/office/officeart/2005/8/layout/hList7#2"/>
    <dgm:cxn modelId="{79C518D0-5BF2-4D72-A6E7-EEBD82846E2B}" type="presOf" srcId="{9130863D-8B1C-48C5-9FBB-6EE96E877B73}" destId="{EA488B81-A948-41BA-8B10-3E9720F8486F}" srcOrd="0" destOrd="2" presId="urn:microsoft.com/office/officeart/2005/8/layout/hList7#2"/>
    <dgm:cxn modelId="{B8CAD3EE-89F6-4AB9-B045-D9C4CA6A0281}" type="presOf" srcId="{5222EAE2-2A58-4392-8538-EBB631230F30}" destId="{ABDB546A-7CB4-49E5-9D05-AB770CB1553C}" srcOrd="1" destOrd="7" presId="urn:microsoft.com/office/officeart/2005/8/layout/hList7#2"/>
    <dgm:cxn modelId="{BC37F9E1-6C99-4F99-BF49-F27ADB055378}" type="presOf" srcId="{71A0B2C1-875E-4971-AF18-90CC478C50D5}" destId="{ABDB546A-7CB4-49E5-9D05-AB770CB1553C}" srcOrd="1" destOrd="0" presId="urn:microsoft.com/office/officeart/2005/8/layout/hList7#2"/>
    <dgm:cxn modelId="{9EA47B65-2577-4849-BA92-FA35FE17D42D}" srcId="{EB8762D5-3C64-440D-A706-D0A61B89696B}" destId="{4AE78E69-BC7E-420E-A25C-DBD359457195}" srcOrd="0" destOrd="0" parTransId="{EE6A9B89-209C-45A2-A5C9-AF705BACA709}" sibTransId="{F6CEB409-6C51-4521-B1D5-8E55FCC6C77D}"/>
    <dgm:cxn modelId="{F305A4EA-3550-4CA6-8271-01C7C19CEFD4}" srcId="{116BD20D-E977-4D7D-AFEB-ECC128117594}" destId="{21A1BA4F-C311-4D36-9103-5B7DAFF93351}" srcOrd="1" destOrd="0" parTransId="{A17E8791-697B-4CA1-8E89-8F8A36AB70BC}" sibTransId="{1AE0F2E4-2F36-4A32-8A04-22A8C8CE1A5A}"/>
    <dgm:cxn modelId="{04094C09-490B-4D34-B472-E26DE0486B75}" type="presOf" srcId="{E506BA3A-A474-407B-9B39-3CD68A74F2DE}" destId="{362FA40A-048A-4E1A-80AD-055DDA1F0C2A}" srcOrd="1" destOrd="3" presId="urn:microsoft.com/office/officeart/2005/8/layout/hList7#2"/>
    <dgm:cxn modelId="{AA2A7623-DE11-44CA-A4AF-4B242E997BA0}" srcId="{4AE78E69-BC7E-420E-A25C-DBD359457195}" destId="{9D39EB08-9A3E-4534-AAE2-CFCF148AEE2C}" srcOrd="0" destOrd="0" parTransId="{0A11BA0F-0041-4FC7-841E-886107FD09B7}" sibTransId="{93B435FD-9110-4AAB-985D-F131EE161C5E}"/>
    <dgm:cxn modelId="{61D6FC3C-76E1-4EDF-919D-C5D2D1CD9F29}" type="presParOf" srcId="{849DF95D-7C40-4B09-AF52-A8202D2DF989}" destId="{8CBA3799-A77D-47A1-B0A5-4CCE36F33EBC}" srcOrd="0" destOrd="0" presId="urn:microsoft.com/office/officeart/2005/8/layout/hList7#2"/>
    <dgm:cxn modelId="{3E417EFC-421A-4144-B7A7-81CC072032BB}" type="presParOf" srcId="{849DF95D-7C40-4B09-AF52-A8202D2DF989}" destId="{61416A6A-2BB4-4D0F-BC7E-B46B1DA52E7A}" srcOrd="1" destOrd="0" presId="urn:microsoft.com/office/officeart/2005/8/layout/hList7#2"/>
    <dgm:cxn modelId="{31CB7F08-BD32-4A7F-9C60-33295484A3E0}" type="presParOf" srcId="{61416A6A-2BB4-4D0F-BC7E-B46B1DA52E7A}" destId="{3D0A5E5D-BEF1-498B-8833-317B2FD83325}" srcOrd="0" destOrd="0" presId="urn:microsoft.com/office/officeart/2005/8/layout/hList7#2"/>
    <dgm:cxn modelId="{70D04F61-DE1D-459B-95D1-D543C5DAED1A}" type="presParOf" srcId="{3D0A5E5D-BEF1-498B-8833-317B2FD83325}" destId="{EA488B81-A948-41BA-8B10-3E9720F8486F}" srcOrd="0" destOrd="0" presId="urn:microsoft.com/office/officeart/2005/8/layout/hList7#2"/>
    <dgm:cxn modelId="{91B8B67E-815E-40C7-A3BD-2408D7711BDA}" type="presParOf" srcId="{3D0A5E5D-BEF1-498B-8833-317B2FD83325}" destId="{362FA40A-048A-4E1A-80AD-055DDA1F0C2A}" srcOrd="1" destOrd="0" presId="urn:microsoft.com/office/officeart/2005/8/layout/hList7#2"/>
    <dgm:cxn modelId="{72FBC625-CEC2-4E4E-895F-F901EB9D8318}" type="presParOf" srcId="{3D0A5E5D-BEF1-498B-8833-317B2FD83325}" destId="{785252BE-D811-4BF6-B005-DC5DCE70CF10}" srcOrd="2" destOrd="0" presId="urn:microsoft.com/office/officeart/2005/8/layout/hList7#2"/>
    <dgm:cxn modelId="{941CBBD7-1381-4B05-99B0-228785BD6F37}" type="presParOf" srcId="{3D0A5E5D-BEF1-498B-8833-317B2FD83325}" destId="{E2A94BB4-B445-4D08-8C60-FF656B46F779}" srcOrd="3" destOrd="0" presId="urn:microsoft.com/office/officeart/2005/8/layout/hList7#2"/>
    <dgm:cxn modelId="{2501F5CC-D087-4552-A7F6-ED1F860315A8}" type="presParOf" srcId="{61416A6A-2BB4-4D0F-BC7E-B46B1DA52E7A}" destId="{4204F8FC-C01C-49D3-9E90-09E19C276E85}" srcOrd="1" destOrd="0" presId="urn:microsoft.com/office/officeart/2005/8/layout/hList7#2"/>
    <dgm:cxn modelId="{1C1078ED-2630-4744-9DC8-C03BF0697F2C}" type="presParOf" srcId="{61416A6A-2BB4-4D0F-BC7E-B46B1DA52E7A}" destId="{B965A7A3-B642-4AAC-9B46-F87B10E8C1D8}" srcOrd="2" destOrd="0" presId="urn:microsoft.com/office/officeart/2005/8/layout/hList7#2"/>
    <dgm:cxn modelId="{C301BEF8-BF57-41BF-965A-C50793778BEF}" type="presParOf" srcId="{B965A7A3-B642-4AAC-9B46-F87B10E8C1D8}" destId="{A85D9AC1-9143-4D2F-8D41-1BBD986273FD}" srcOrd="0" destOrd="0" presId="urn:microsoft.com/office/officeart/2005/8/layout/hList7#2"/>
    <dgm:cxn modelId="{B5EC09B2-BED6-400E-BE82-6DAA68108CFC}" type="presParOf" srcId="{B965A7A3-B642-4AAC-9B46-F87B10E8C1D8}" destId="{ABDB546A-7CB4-49E5-9D05-AB770CB1553C}" srcOrd="1" destOrd="0" presId="urn:microsoft.com/office/officeart/2005/8/layout/hList7#2"/>
    <dgm:cxn modelId="{3F1F5E07-C982-4775-B41B-63187A8EB438}" type="presParOf" srcId="{B965A7A3-B642-4AAC-9B46-F87B10E8C1D8}" destId="{57DD032F-1D45-4219-B40B-57517A910FA6}" srcOrd="2" destOrd="0" presId="urn:microsoft.com/office/officeart/2005/8/layout/hList7#2"/>
    <dgm:cxn modelId="{06FE3657-907E-476E-8BDE-9B9186EAE500}" type="presParOf" srcId="{B965A7A3-B642-4AAC-9B46-F87B10E8C1D8}" destId="{28E3DAAA-0974-4F8E-A53C-ABB4857D99DF}" srcOrd="3" destOrd="0" presId="urn:microsoft.com/office/officeart/2005/8/layout/hList7#2"/>
    <dgm:cxn modelId="{83EDE6E0-FFC1-4F6C-B020-AA6A5840F6CA}" type="presParOf" srcId="{61416A6A-2BB4-4D0F-BC7E-B46B1DA52E7A}" destId="{F96F1FB0-E6F2-4BC3-956B-A06A7C1DABAE}" srcOrd="3" destOrd="0" presId="urn:microsoft.com/office/officeart/2005/8/layout/hList7#2"/>
    <dgm:cxn modelId="{7E26B274-608B-48C6-96D3-743A9BA098F4}" type="presParOf" srcId="{61416A6A-2BB4-4D0F-BC7E-B46B1DA52E7A}" destId="{1F33DC16-1918-4B6E-996A-16FBD15C7E08}" srcOrd="4" destOrd="0" presId="urn:microsoft.com/office/officeart/2005/8/layout/hList7#2"/>
    <dgm:cxn modelId="{B155606A-4C22-4F1D-AC25-A48139CA59D7}" type="presParOf" srcId="{1F33DC16-1918-4B6E-996A-16FBD15C7E08}" destId="{379F6BCB-6222-4D99-A5EC-C6780904694F}" srcOrd="0" destOrd="0" presId="urn:microsoft.com/office/officeart/2005/8/layout/hList7#2"/>
    <dgm:cxn modelId="{4D826FCF-37ED-46F4-BD92-86FB14984391}" type="presParOf" srcId="{1F33DC16-1918-4B6E-996A-16FBD15C7E08}" destId="{6DB88A32-011D-4E86-AFC3-F8B9E542E9ED}" srcOrd="1" destOrd="0" presId="urn:microsoft.com/office/officeart/2005/8/layout/hList7#2"/>
    <dgm:cxn modelId="{74B401C7-D4EC-43D4-8BCD-41C62B21B61B}" type="presParOf" srcId="{1F33DC16-1918-4B6E-996A-16FBD15C7E08}" destId="{BDE6B013-FA38-41A9-87F5-E732AE5C5281}" srcOrd="2" destOrd="0" presId="urn:microsoft.com/office/officeart/2005/8/layout/hList7#2"/>
    <dgm:cxn modelId="{B811F9D3-0308-4452-A925-C4F619BACB89}" type="presParOf" srcId="{1F33DC16-1918-4B6E-996A-16FBD15C7E08}" destId="{222B534D-14A9-4013-ACED-78E6C2BED50D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54AA1A-36D6-4B6B-975B-230C81871BA6}" type="doc">
      <dgm:prSet loTypeId="urn:microsoft.com/office/officeart/2005/8/layout/pList2#1" loCatId="list" qsTypeId="urn:microsoft.com/office/officeart/2005/8/quickstyle/simple1" qsCatId="simple" csTypeId="urn:microsoft.com/office/officeart/2005/8/colors/colorful4" csCatId="colorful" phldr="1"/>
      <dgm:spPr/>
    </dgm:pt>
    <dgm:pt modelId="{AEAD48AB-E0D3-49E8-9C60-B0339AAB7A6D}">
      <dgm:prSet phldrT="[Text]"/>
      <dgm:spPr/>
      <dgm:t>
        <a:bodyPr/>
        <a:lstStyle/>
        <a:p>
          <a:r>
            <a:rPr lang="en-US" dirty="0" smtClean="0"/>
            <a:t>Annelids</a:t>
          </a:r>
          <a:endParaRPr lang="en-US" dirty="0"/>
        </a:p>
      </dgm:t>
    </dgm:pt>
    <dgm:pt modelId="{C38C5E27-CEF8-463A-BA80-4CBB828064F4}" type="parTrans" cxnId="{DBD8C626-840B-438D-8E40-E09D2296206E}">
      <dgm:prSet/>
      <dgm:spPr/>
      <dgm:t>
        <a:bodyPr/>
        <a:lstStyle/>
        <a:p>
          <a:endParaRPr lang="en-US"/>
        </a:p>
      </dgm:t>
    </dgm:pt>
    <dgm:pt modelId="{41BE70FE-38B8-4A92-A7E1-1051EAAF2C45}" type="sibTrans" cxnId="{DBD8C626-840B-438D-8E40-E09D2296206E}">
      <dgm:prSet/>
      <dgm:spPr/>
      <dgm:t>
        <a:bodyPr/>
        <a:lstStyle/>
        <a:p>
          <a:endParaRPr lang="en-US"/>
        </a:p>
      </dgm:t>
    </dgm:pt>
    <dgm:pt modelId="{24591D71-B455-40EF-B5D2-7EDB410C0EFF}">
      <dgm:prSet phldrT="[Text]"/>
      <dgm:spPr/>
      <dgm:t>
        <a:bodyPr/>
        <a:lstStyle/>
        <a:p>
          <a:r>
            <a:rPr lang="en-US" dirty="0" smtClean="0"/>
            <a:t>Insects</a:t>
          </a:r>
          <a:endParaRPr lang="en-US" dirty="0"/>
        </a:p>
      </dgm:t>
    </dgm:pt>
    <dgm:pt modelId="{A37A4D41-11CF-42DD-9EA1-1D78F1FA6589}" type="parTrans" cxnId="{D3000A93-BB45-4431-AF94-3CE12EB624A6}">
      <dgm:prSet/>
      <dgm:spPr/>
      <dgm:t>
        <a:bodyPr/>
        <a:lstStyle/>
        <a:p>
          <a:endParaRPr lang="en-US"/>
        </a:p>
      </dgm:t>
    </dgm:pt>
    <dgm:pt modelId="{C62D2C34-E9A9-445B-ACC4-3679C8E76C3F}" type="sibTrans" cxnId="{D3000A93-BB45-4431-AF94-3CE12EB624A6}">
      <dgm:prSet/>
      <dgm:spPr/>
      <dgm:t>
        <a:bodyPr/>
        <a:lstStyle/>
        <a:p>
          <a:endParaRPr lang="en-US"/>
        </a:p>
      </dgm:t>
    </dgm:pt>
    <dgm:pt modelId="{20E80DDB-8DF5-4272-868D-59A9571F4876}">
      <dgm:prSet phldrT="[Text]"/>
      <dgm:spPr/>
      <dgm:t>
        <a:bodyPr/>
        <a:lstStyle/>
        <a:p>
          <a:r>
            <a:rPr lang="en-US" dirty="0" smtClean="0"/>
            <a:t>Amphibians</a:t>
          </a:r>
          <a:endParaRPr lang="en-US" dirty="0"/>
        </a:p>
      </dgm:t>
    </dgm:pt>
    <dgm:pt modelId="{10FD2AD5-E3F9-4E12-A6B7-BD710626180D}" type="parTrans" cxnId="{DAB1C9F4-B17B-4F54-9C7E-2D5FD93A4EDE}">
      <dgm:prSet/>
      <dgm:spPr/>
      <dgm:t>
        <a:bodyPr/>
        <a:lstStyle/>
        <a:p>
          <a:endParaRPr lang="en-US"/>
        </a:p>
      </dgm:t>
    </dgm:pt>
    <dgm:pt modelId="{309633DB-56A7-4326-934A-A73A33344CA0}" type="sibTrans" cxnId="{DAB1C9F4-B17B-4F54-9C7E-2D5FD93A4EDE}">
      <dgm:prSet/>
      <dgm:spPr/>
      <dgm:t>
        <a:bodyPr/>
        <a:lstStyle/>
        <a:p>
          <a:endParaRPr lang="en-US"/>
        </a:p>
      </dgm:t>
    </dgm:pt>
    <dgm:pt modelId="{48C56801-CB04-4977-BEF3-C3DAB2A90514}">
      <dgm:prSet phldrT="[Text]"/>
      <dgm:spPr/>
      <dgm:t>
        <a:bodyPr/>
        <a:lstStyle/>
        <a:p>
          <a:r>
            <a:rPr lang="en-US" dirty="0" smtClean="0"/>
            <a:t>Mammals</a:t>
          </a:r>
          <a:endParaRPr lang="en-US" dirty="0"/>
        </a:p>
      </dgm:t>
    </dgm:pt>
    <dgm:pt modelId="{10EA75C7-42AB-42D4-B097-7C19BB89C3CA}" type="parTrans" cxnId="{3B2B5162-2430-49FE-9D99-D0CF88AF7025}">
      <dgm:prSet/>
      <dgm:spPr/>
      <dgm:t>
        <a:bodyPr/>
        <a:lstStyle/>
        <a:p>
          <a:endParaRPr lang="en-US"/>
        </a:p>
      </dgm:t>
    </dgm:pt>
    <dgm:pt modelId="{FDC5AAFE-CBF3-42E6-A2B4-E6E075D8229E}" type="sibTrans" cxnId="{3B2B5162-2430-49FE-9D99-D0CF88AF7025}">
      <dgm:prSet/>
      <dgm:spPr/>
      <dgm:t>
        <a:bodyPr/>
        <a:lstStyle/>
        <a:p>
          <a:endParaRPr lang="en-US"/>
        </a:p>
      </dgm:t>
    </dgm:pt>
    <dgm:pt modelId="{294FBF83-DF61-40BE-B919-681268B39B32}">
      <dgm:prSet phldrT="[Text]"/>
      <dgm:spPr/>
      <dgm:t>
        <a:bodyPr/>
        <a:lstStyle/>
        <a:p>
          <a:r>
            <a:rPr lang="en-US" dirty="0" smtClean="0"/>
            <a:t>Segmented worms</a:t>
          </a:r>
          <a:endParaRPr lang="en-US" dirty="0"/>
        </a:p>
      </dgm:t>
    </dgm:pt>
    <dgm:pt modelId="{0A5C1EE6-CF0A-4A84-A9DC-3461C9632B16}" type="parTrans" cxnId="{9B24B828-8514-47C4-B31C-B246DB81C4BF}">
      <dgm:prSet/>
      <dgm:spPr/>
      <dgm:t>
        <a:bodyPr/>
        <a:lstStyle/>
        <a:p>
          <a:endParaRPr lang="en-US"/>
        </a:p>
      </dgm:t>
    </dgm:pt>
    <dgm:pt modelId="{FBB69D5A-C976-4AB7-962F-BC7A1A51C2A6}" type="sibTrans" cxnId="{9B24B828-8514-47C4-B31C-B246DB81C4BF}">
      <dgm:prSet/>
      <dgm:spPr/>
      <dgm:t>
        <a:bodyPr/>
        <a:lstStyle/>
        <a:p>
          <a:endParaRPr lang="en-US"/>
        </a:p>
      </dgm:t>
    </dgm:pt>
    <dgm:pt modelId="{6B6B3BEA-DD8E-4C64-A318-AF4995CCA0A5}">
      <dgm:prSet phldrT="[Text]"/>
      <dgm:spPr/>
      <dgm:t>
        <a:bodyPr/>
        <a:lstStyle/>
        <a:p>
          <a:r>
            <a:rPr lang="en-US" dirty="0" smtClean="0"/>
            <a:t>“Breathe” through skin</a:t>
          </a:r>
          <a:endParaRPr lang="en-US" dirty="0"/>
        </a:p>
      </dgm:t>
    </dgm:pt>
    <dgm:pt modelId="{2BAD75A2-1DE4-42AB-A7F2-54E0C7B91EA0}" type="parTrans" cxnId="{3414E8B9-B9E7-4EEC-AE17-C1B921CF8212}">
      <dgm:prSet/>
      <dgm:spPr/>
      <dgm:t>
        <a:bodyPr/>
        <a:lstStyle/>
        <a:p>
          <a:endParaRPr lang="en-US"/>
        </a:p>
      </dgm:t>
    </dgm:pt>
    <dgm:pt modelId="{4521E94E-000C-493A-B4C3-6ED23CFB70E1}" type="sibTrans" cxnId="{3414E8B9-B9E7-4EEC-AE17-C1B921CF8212}">
      <dgm:prSet/>
      <dgm:spPr/>
      <dgm:t>
        <a:bodyPr/>
        <a:lstStyle/>
        <a:p>
          <a:endParaRPr lang="en-US"/>
        </a:p>
      </dgm:t>
    </dgm:pt>
    <dgm:pt modelId="{F796DE0D-C4C0-45F4-9D25-46B90CCAE1A9}">
      <dgm:prSet phldrT="[Text]"/>
      <dgm:spPr/>
      <dgm:t>
        <a:bodyPr/>
        <a:lstStyle/>
        <a:p>
          <a:r>
            <a:rPr lang="en-US" dirty="0" smtClean="0"/>
            <a:t>External fertilization</a:t>
          </a:r>
          <a:endParaRPr lang="en-US" dirty="0"/>
        </a:p>
      </dgm:t>
    </dgm:pt>
    <dgm:pt modelId="{62029E16-51FF-4580-B501-7CA3DD44D452}" type="parTrans" cxnId="{930BAC86-BFB2-4660-B234-78BF67C6972B}">
      <dgm:prSet/>
      <dgm:spPr/>
      <dgm:t>
        <a:bodyPr/>
        <a:lstStyle/>
        <a:p>
          <a:endParaRPr lang="en-US"/>
        </a:p>
      </dgm:t>
    </dgm:pt>
    <dgm:pt modelId="{01E1B429-CBE5-4CC6-A8C8-D69B363A8A92}" type="sibTrans" cxnId="{930BAC86-BFB2-4660-B234-78BF67C6972B}">
      <dgm:prSet/>
      <dgm:spPr/>
      <dgm:t>
        <a:bodyPr/>
        <a:lstStyle/>
        <a:p>
          <a:endParaRPr lang="en-US"/>
        </a:p>
      </dgm:t>
    </dgm:pt>
    <dgm:pt modelId="{28528FF5-903E-4242-AC98-6A78E46BC02B}">
      <dgm:prSet phldrT="[Text]"/>
      <dgm:spPr/>
      <dgm:t>
        <a:bodyPr/>
        <a:lstStyle/>
        <a:p>
          <a:r>
            <a:rPr lang="en-US" dirty="0" smtClean="0"/>
            <a:t>External development</a:t>
          </a:r>
          <a:endParaRPr lang="en-US" dirty="0"/>
        </a:p>
      </dgm:t>
    </dgm:pt>
    <dgm:pt modelId="{9440A5B4-2069-4242-A81E-57A5EFF72564}" type="parTrans" cxnId="{8FC31198-2C4E-4277-8FE6-EBB9F3013747}">
      <dgm:prSet/>
      <dgm:spPr/>
      <dgm:t>
        <a:bodyPr/>
        <a:lstStyle/>
        <a:p>
          <a:endParaRPr lang="en-US"/>
        </a:p>
      </dgm:t>
    </dgm:pt>
    <dgm:pt modelId="{B1C74CC2-4559-41F4-A71C-8EE0BBC55F5D}" type="sibTrans" cxnId="{8FC31198-2C4E-4277-8FE6-EBB9F3013747}">
      <dgm:prSet/>
      <dgm:spPr/>
      <dgm:t>
        <a:bodyPr/>
        <a:lstStyle/>
        <a:p>
          <a:endParaRPr lang="en-US"/>
        </a:p>
      </dgm:t>
    </dgm:pt>
    <dgm:pt modelId="{5D537433-27F8-4AF5-90AD-2EBB3DDEDF8D}">
      <dgm:prSet phldrT="[Text]"/>
      <dgm:spPr/>
      <dgm:t>
        <a:bodyPr/>
        <a:lstStyle/>
        <a:p>
          <a:r>
            <a:rPr lang="en-US" dirty="0" smtClean="0"/>
            <a:t>No backbone</a:t>
          </a:r>
          <a:endParaRPr lang="en-US" dirty="0"/>
        </a:p>
      </dgm:t>
    </dgm:pt>
    <dgm:pt modelId="{FF6EC258-D7D6-42BB-93D7-FC2E69DB1FE9}" type="parTrans" cxnId="{71A95C85-4D7F-4E68-A420-571738CC80AE}">
      <dgm:prSet/>
      <dgm:spPr/>
      <dgm:t>
        <a:bodyPr/>
        <a:lstStyle/>
        <a:p>
          <a:endParaRPr lang="en-US"/>
        </a:p>
      </dgm:t>
    </dgm:pt>
    <dgm:pt modelId="{86D0AC9D-4833-4125-8977-C8F730EDE6B8}" type="sibTrans" cxnId="{71A95C85-4D7F-4E68-A420-571738CC80AE}">
      <dgm:prSet/>
      <dgm:spPr/>
      <dgm:t>
        <a:bodyPr/>
        <a:lstStyle/>
        <a:p>
          <a:endParaRPr lang="en-US"/>
        </a:p>
      </dgm:t>
    </dgm:pt>
    <dgm:pt modelId="{1A755CEC-62F9-4424-91F1-25D39688FA96}">
      <dgm:prSet phldrT="[Text]"/>
      <dgm:spPr/>
      <dgm:t>
        <a:bodyPr/>
        <a:lstStyle/>
        <a:p>
          <a:r>
            <a:rPr lang="en-US" dirty="0" smtClean="0"/>
            <a:t>No backbone</a:t>
          </a:r>
          <a:endParaRPr lang="en-US" dirty="0"/>
        </a:p>
      </dgm:t>
    </dgm:pt>
    <dgm:pt modelId="{53FAB679-DE9C-4405-84E0-51BC90148BC9}" type="parTrans" cxnId="{DBDFF23F-BCEC-437B-9CE7-E97E740F95BC}">
      <dgm:prSet/>
      <dgm:spPr/>
      <dgm:t>
        <a:bodyPr/>
        <a:lstStyle/>
        <a:p>
          <a:endParaRPr lang="en-US"/>
        </a:p>
      </dgm:t>
    </dgm:pt>
    <dgm:pt modelId="{6CDD1B70-B222-45A9-8A61-1CD9A1A6112F}" type="sibTrans" cxnId="{DBDFF23F-BCEC-437B-9CE7-E97E740F95BC}">
      <dgm:prSet/>
      <dgm:spPr/>
      <dgm:t>
        <a:bodyPr/>
        <a:lstStyle/>
        <a:p>
          <a:endParaRPr lang="en-US"/>
        </a:p>
      </dgm:t>
    </dgm:pt>
    <dgm:pt modelId="{51ED7035-D458-4598-AE6A-CAE004F8A0B9}">
      <dgm:prSet phldrT="[Text]"/>
      <dgm:spPr/>
      <dgm:t>
        <a:bodyPr/>
        <a:lstStyle/>
        <a:p>
          <a:r>
            <a:rPr lang="en-US" dirty="0" smtClean="0"/>
            <a:t>Three body segments</a:t>
          </a:r>
          <a:endParaRPr lang="en-US" dirty="0"/>
        </a:p>
      </dgm:t>
    </dgm:pt>
    <dgm:pt modelId="{191D009E-2726-4605-9F5A-906510055ABB}" type="parTrans" cxnId="{987D7AB5-CD52-447B-BB3B-A3001D80A0AF}">
      <dgm:prSet/>
      <dgm:spPr/>
      <dgm:t>
        <a:bodyPr/>
        <a:lstStyle/>
        <a:p>
          <a:endParaRPr lang="en-US"/>
        </a:p>
      </dgm:t>
    </dgm:pt>
    <dgm:pt modelId="{C23A72D4-59D7-4FD4-9A70-0EC7930B08A5}" type="sibTrans" cxnId="{987D7AB5-CD52-447B-BB3B-A3001D80A0AF}">
      <dgm:prSet/>
      <dgm:spPr/>
      <dgm:t>
        <a:bodyPr/>
        <a:lstStyle/>
        <a:p>
          <a:endParaRPr lang="en-US"/>
        </a:p>
      </dgm:t>
    </dgm:pt>
    <dgm:pt modelId="{50A25A13-0F40-4A48-A721-F4971BEA3C40}">
      <dgm:prSet phldrT="[Text]"/>
      <dgm:spPr/>
      <dgm:t>
        <a:bodyPr/>
        <a:lstStyle/>
        <a:p>
          <a:r>
            <a:rPr lang="en-US" dirty="0" smtClean="0"/>
            <a:t>Six legs</a:t>
          </a:r>
          <a:endParaRPr lang="en-US" dirty="0"/>
        </a:p>
      </dgm:t>
    </dgm:pt>
    <dgm:pt modelId="{80145C51-6F0C-45B7-A108-0D04755F9607}" type="parTrans" cxnId="{4333277C-5AE4-4260-873D-0DB749719E82}">
      <dgm:prSet/>
      <dgm:spPr/>
      <dgm:t>
        <a:bodyPr/>
        <a:lstStyle/>
        <a:p>
          <a:endParaRPr lang="en-US"/>
        </a:p>
      </dgm:t>
    </dgm:pt>
    <dgm:pt modelId="{6A350F13-E285-4008-A590-6096E63545CC}" type="sibTrans" cxnId="{4333277C-5AE4-4260-873D-0DB749719E82}">
      <dgm:prSet/>
      <dgm:spPr/>
      <dgm:t>
        <a:bodyPr/>
        <a:lstStyle/>
        <a:p>
          <a:endParaRPr lang="en-US"/>
        </a:p>
      </dgm:t>
    </dgm:pt>
    <dgm:pt modelId="{9DE4B885-C0FD-45DF-A99B-9D597C81247C}">
      <dgm:prSet phldrT="[Text]"/>
      <dgm:spPr/>
      <dgm:t>
        <a:bodyPr/>
        <a:lstStyle/>
        <a:p>
          <a:r>
            <a:rPr lang="en-US" dirty="0" smtClean="0"/>
            <a:t>Wings</a:t>
          </a:r>
          <a:endParaRPr lang="en-US" dirty="0"/>
        </a:p>
      </dgm:t>
    </dgm:pt>
    <dgm:pt modelId="{32BF1939-B325-4CCE-9E9E-ED10358E05E4}" type="parTrans" cxnId="{B82F1E95-6530-45DB-937E-78AF3DCC3492}">
      <dgm:prSet/>
      <dgm:spPr/>
      <dgm:t>
        <a:bodyPr/>
        <a:lstStyle/>
        <a:p>
          <a:endParaRPr lang="en-US"/>
        </a:p>
      </dgm:t>
    </dgm:pt>
    <dgm:pt modelId="{B0FCF000-641C-4478-A7BD-294793178C89}" type="sibTrans" cxnId="{B82F1E95-6530-45DB-937E-78AF3DCC3492}">
      <dgm:prSet/>
      <dgm:spPr/>
      <dgm:t>
        <a:bodyPr/>
        <a:lstStyle/>
        <a:p>
          <a:endParaRPr lang="en-US"/>
        </a:p>
      </dgm:t>
    </dgm:pt>
    <dgm:pt modelId="{6B0C908D-E666-4BDF-ADDD-9EC76851842F}">
      <dgm:prSet phldrT="[Text]"/>
      <dgm:spPr/>
      <dgm:t>
        <a:bodyPr/>
        <a:lstStyle/>
        <a:p>
          <a:r>
            <a:rPr lang="en-US" dirty="0" smtClean="0"/>
            <a:t>External fertilization</a:t>
          </a:r>
          <a:endParaRPr lang="en-US" dirty="0"/>
        </a:p>
      </dgm:t>
    </dgm:pt>
    <dgm:pt modelId="{C03F30A6-CD5D-4B4E-8FB3-4D2B150AFD42}" type="parTrans" cxnId="{7143AFE3-DDBA-4D01-B2E2-2CF5C10EAFC9}">
      <dgm:prSet/>
      <dgm:spPr/>
      <dgm:t>
        <a:bodyPr/>
        <a:lstStyle/>
        <a:p>
          <a:endParaRPr lang="en-US"/>
        </a:p>
      </dgm:t>
    </dgm:pt>
    <dgm:pt modelId="{B8FA4911-7704-47E6-93E0-B075B71802AB}" type="sibTrans" cxnId="{7143AFE3-DDBA-4D01-B2E2-2CF5C10EAFC9}">
      <dgm:prSet/>
      <dgm:spPr/>
      <dgm:t>
        <a:bodyPr/>
        <a:lstStyle/>
        <a:p>
          <a:endParaRPr lang="en-US"/>
        </a:p>
      </dgm:t>
    </dgm:pt>
    <dgm:pt modelId="{BD1E131A-04A8-4E9C-B12B-D6F162AFE70F}">
      <dgm:prSet phldrT="[Text]"/>
      <dgm:spPr/>
      <dgm:t>
        <a:bodyPr/>
        <a:lstStyle/>
        <a:p>
          <a:r>
            <a:rPr lang="en-US" dirty="0" smtClean="0"/>
            <a:t>External development</a:t>
          </a:r>
          <a:endParaRPr lang="en-US" dirty="0"/>
        </a:p>
      </dgm:t>
    </dgm:pt>
    <dgm:pt modelId="{29540B6A-68A4-48B3-9300-9529C8FF7B21}" type="parTrans" cxnId="{BED6812A-3DCD-4896-8417-B5D72C5388FA}">
      <dgm:prSet/>
      <dgm:spPr/>
      <dgm:t>
        <a:bodyPr/>
        <a:lstStyle/>
        <a:p>
          <a:endParaRPr lang="en-US"/>
        </a:p>
      </dgm:t>
    </dgm:pt>
    <dgm:pt modelId="{057C2FDA-FD4F-4C0A-B409-7C5E790AB47E}" type="sibTrans" cxnId="{BED6812A-3DCD-4896-8417-B5D72C5388FA}">
      <dgm:prSet/>
      <dgm:spPr/>
      <dgm:t>
        <a:bodyPr/>
        <a:lstStyle/>
        <a:p>
          <a:endParaRPr lang="en-US"/>
        </a:p>
      </dgm:t>
    </dgm:pt>
    <dgm:pt modelId="{40FE668D-B903-41CC-A47D-2D8053EA06F5}">
      <dgm:prSet phldrT="[Text]"/>
      <dgm:spPr/>
      <dgm:t>
        <a:bodyPr/>
        <a:lstStyle/>
        <a:p>
          <a:r>
            <a:rPr lang="en-US" dirty="0" smtClean="0"/>
            <a:t>Have backbone</a:t>
          </a:r>
          <a:endParaRPr lang="en-US" dirty="0"/>
        </a:p>
      </dgm:t>
    </dgm:pt>
    <dgm:pt modelId="{94C5391A-A57D-4217-9881-39D6E6330715}" type="parTrans" cxnId="{1AB50983-8E5F-4B36-B6A5-6CB0DD08DA03}">
      <dgm:prSet/>
      <dgm:spPr/>
      <dgm:t>
        <a:bodyPr/>
        <a:lstStyle/>
        <a:p>
          <a:endParaRPr lang="en-US"/>
        </a:p>
      </dgm:t>
    </dgm:pt>
    <dgm:pt modelId="{26109C79-527E-4FEA-B58A-CE41AFDFD2E3}" type="sibTrans" cxnId="{1AB50983-8E5F-4B36-B6A5-6CB0DD08DA03}">
      <dgm:prSet/>
      <dgm:spPr/>
      <dgm:t>
        <a:bodyPr/>
        <a:lstStyle/>
        <a:p>
          <a:endParaRPr lang="en-US"/>
        </a:p>
      </dgm:t>
    </dgm:pt>
    <dgm:pt modelId="{52A3726F-2886-4F8E-86D1-3BD0E4DBB97A}">
      <dgm:prSet phldrT="[Text]"/>
      <dgm:spPr/>
      <dgm:t>
        <a:bodyPr/>
        <a:lstStyle/>
        <a:p>
          <a:r>
            <a:rPr lang="en-US" dirty="0" smtClean="0"/>
            <a:t>Moist skin</a:t>
          </a:r>
          <a:endParaRPr lang="en-US" dirty="0"/>
        </a:p>
      </dgm:t>
    </dgm:pt>
    <dgm:pt modelId="{4C7D8763-5015-4B2A-A53A-3E74F66005D6}" type="parTrans" cxnId="{753A345C-ACD6-441D-AE21-8D858B7647B8}">
      <dgm:prSet/>
      <dgm:spPr/>
      <dgm:t>
        <a:bodyPr/>
        <a:lstStyle/>
        <a:p>
          <a:endParaRPr lang="en-US"/>
        </a:p>
      </dgm:t>
    </dgm:pt>
    <dgm:pt modelId="{549E440B-D9D6-43DE-BB58-1F35EB3422B3}" type="sibTrans" cxnId="{753A345C-ACD6-441D-AE21-8D858B7647B8}">
      <dgm:prSet/>
      <dgm:spPr/>
      <dgm:t>
        <a:bodyPr/>
        <a:lstStyle/>
        <a:p>
          <a:endParaRPr lang="en-US"/>
        </a:p>
      </dgm:t>
    </dgm:pt>
    <dgm:pt modelId="{C61188CE-5F40-4D9A-913F-918DF71A07E6}">
      <dgm:prSet phldrT="[Text]"/>
      <dgm:spPr/>
      <dgm:t>
        <a:bodyPr/>
        <a:lstStyle/>
        <a:p>
          <a:r>
            <a:rPr lang="en-US" dirty="0" smtClean="0"/>
            <a:t>Gills when young, lungs when adult</a:t>
          </a:r>
          <a:endParaRPr lang="en-US" dirty="0"/>
        </a:p>
      </dgm:t>
    </dgm:pt>
    <dgm:pt modelId="{7A668E54-E619-4EDD-8AC8-0FCB2A9104BA}" type="parTrans" cxnId="{55E5E177-9874-4EA3-B44A-3B3404406681}">
      <dgm:prSet/>
      <dgm:spPr/>
      <dgm:t>
        <a:bodyPr/>
        <a:lstStyle/>
        <a:p>
          <a:endParaRPr lang="en-US"/>
        </a:p>
      </dgm:t>
    </dgm:pt>
    <dgm:pt modelId="{D26872E8-368D-4730-B5FE-1C05451B938B}" type="sibTrans" cxnId="{55E5E177-9874-4EA3-B44A-3B3404406681}">
      <dgm:prSet/>
      <dgm:spPr/>
      <dgm:t>
        <a:bodyPr/>
        <a:lstStyle/>
        <a:p>
          <a:endParaRPr lang="en-US"/>
        </a:p>
      </dgm:t>
    </dgm:pt>
    <dgm:pt modelId="{7A383B0F-F59F-463E-8CD2-8F90B6D851A0}">
      <dgm:prSet phldrT="[Text]"/>
      <dgm:spPr/>
      <dgm:t>
        <a:bodyPr/>
        <a:lstStyle/>
        <a:p>
          <a:r>
            <a:rPr lang="en-US" dirty="0" smtClean="0"/>
            <a:t>Three chambered heart</a:t>
          </a:r>
          <a:endParaRPr lang="en-US" dirty="0"/>
        </a:p>
      </dgm:t>
    </dgm:pt>
    <dgm:pt modelId="{2DA73218-3615-4FA7-8C67-EF08C85F8250}" type="parTrans" cxnId="{552B8B50-9A04-4D40-A8FF-75CA858887E2}">
      <dgm:prSet/>
      <dgm:spPr/>
      <dgm:t>
        <a:bodyPr/>
        <a:lstStyle/>
        <a:p>
          <a:endParaRPr lang="en-US"/>
        </a:p>
      </dgm:t>
    </dgm:pt>
    <dgm:pt modelId="{EDEA2673-D5BC-4F50-B8C5-ED45FAFFA91C}" type="sibTrans" cxnId="{552B8B50-9A04-4D40-A8FF-75CA858887E2}">
      <dgm:prSet/>
      <dgm:spPr/>
      <dgm:t>
        <a:bodyPr/>
        <a:lstStyle/>
        <a:p>
          <a:endParaRPr lang="en-US"/>
        </a:p>
      </dgm:t>
    </dgm:pt>
    <dgm:pt modelId="{A4437176-D491-471A-B825-05AD743D8D76}">
      <dgm:prSet phldrT="[Text]"/>
      <dgm:spPr/>
      <dgm:t>
        <a:bodyPr/>
        <a:lstStyle/>
        <a:p>
          <a:r>
            <a:rPr lang="en-US" dirty="0" smtClean="0"/>
            <a:t>Cold-blooded</a:t>
          </a:r>
          <a:endParaRPr lang="en-US" dirty="0"/>
        </a:p>
      </dgm:t>
    </dgm:pt>
    <dgm:pt modelId="{213DE4F3-7974-441E-804E-E2938348C771}" type="parTrans" cxnId="{3C0C0F12-DEFF-4BCF-82F0-46F6E8BFE4EB}">
      <dgm:prSet/>
      <dgm:spPr/>
      <dgm:t>
        <a:bodyPr/>
        <a:lstStyle/>
        <a:p>
          <a:endParaRPr lang="en-US"/>
        </a:p>
      </dgm:t>
    </dgm:pt>
    <dgm:pt modelId="{D733D82A-333C-439C-96E7-DAEBD95DCD7A}" type="sibTrans" cxnId="{3C0C0F12-DEFF-4BCF-82F0-46F6E8BFE4EB}">
      <dgm:prSet/>
      <dgm:spPr/>
      <dgm:t>
        <a:bodyPr/>
        <a:lstStyle/>
        <a:p>
          <a:endParaRPr lang="en-US"/>
        </a:p>
      </dgm:t>
    </dgm:pt>
    <dgm:pt modelId="{04463B82-3F90-42E6-9459-A156275B57D6}">
      <dgm:prSet phldrT="[Text]"/>
      <dgm:spPr/>
      <dgm:t>
        <a:bodyPr/>
        <a:lstStyle/>
        <a:p>
          <a:r>
            <a:rPr lang="en-US" dirty="0" smtClean="0"/>
            <a:t>External fertilization</a:t>
          </a:r>
          <a:endParaRPr lang="en-US" dirty="0"/>
        </a:p>
      </dgm:t>
    </dgm:pt>
    <dgm:pt modelId="{E158CEF5-30DE-4664-9288-86EBFBDC8C11}" type="parTrans" cxnId="{1EB500F0-4C14-4B0D-8A58-5A7A84A151C9}">
      <dgm:prSet/>
      <dgm:spPr/>
      <dgm:t>
        <a:bodyPr/>
        <a:lstStyle/>
        <a:p>
          <a:endParaRPr lang="en-US"/>
        </a:p>
      </dgm:t>
    </dgm:pt>
    <dgm:pt modelId="{C9C155F7-4AF0-4F83-949C-8E049185C06B}" type="sibTrans" cxnId="{1EB500F0-4C14-4B0D-8A58-5A7A84A151C9}">
      <dgm:prSet/>
      <dgm:spPr/>
      <dgm:t>
        <a:bodyPr/>
        <a:lstStyle/>
        <a:p>
          <a:endParaRPr lang="en-US"/>
        </a:p>
      </dgm:t>
    </dgm:pt>
    <dgm:pt modelId="{F60FDCB3-F779-4528-8344-33B2D3994DE9}">
      <dgm:prSet phldrT="[Text]"/>
      <dgm:spPr/>
      <dgm:t>
        <a:bodyPr/>
        <a:lstStyle/>
        <a:p>
          <a:r>
            <a:rPr lang="en-US" dirty="0" smtClean="0"/>
            <a:t>External development</a:t>
          </a:r>
          <a:endParaRPr lang="en-US" dirty="0"/>
        </a:p>
      </dgm:t>
    </dgm:pt>
    <dgm:pt modelId="{89A0BFC9-F6BD-47EE-A03B-CDE3E7D580FC}" type="parTrans" cxnId="{67A8A45B-E846-4DB9-BAC3-62A2D76D3F46}">
      <dgm:prSet/>
      <dgm:spPr/>
      <dgm:t>
        <a:bodyPr/>
        <a:lstStyle/>
        <a:p>
          <a:endParaRPr lang="en-US"/>
        </a:p>
      </dgm:t>
    </dgm:pt>
    <dgm:pt modelId="{79766414-8BE2-48C8-946F-F34E9F28520D}" type="sibTrans" cxnId="{67A8A45B-E846-4DB9-BAC3-62A2D76D3F46}">
      <dgm:prSet/>
      <dgm:spPr/>
      <dgm:t>
        <a:bodyPr/>
        <a:lstStyle/>
        <a:p>
          <a:endParaRPr lang="en-US"/>
        </a:p>
      </dgm:t>
    </dgm:pt>
    <dgm:pt modelId="{6E679210-C730-4A62-80C4-B782F808EE01}">
      <dgm:prSet phldrT="[Text]"/>
      <dgm:spPr/>
      <dgm:t>
        <a:bodyPr/>
        <a:lstStyle/>
        <a:p>
          <a:r>
            <a:rPr lang="en-US" dirty="0" smtClean="0"/>
            <a:t>Metamorphosis</a:t>
          </a:r>
          <a:endParaRPr lang="en-US" dirty="0"/>
        </a:p>
      </dgm:t>
    </dgm:pt>
    <dgm:pt modelId="{9F53DDEE-2FBB-4C3D-934F-64E6B67C2961}" type="parTrans" cxnId="{91032DB7-79EF-449F-80FC-91C370B05388}">
      <dgm:prSet/>
      <dgm:spPr/>
      <dgm:t>
        <a:bodyPr/>
        <a:lstStyle/>
        <a:p>
          <a:endParaRPr lang="en-US"/>
        </a:p>
      </dgm:t>
    </dgm:pt>
    <dgm:pt modelId="{EFE83EE2-0BFD-434B-9153-59F22FC776EE}" type="sibTrans" cxnId="{91032DB7-79EF-449F-80FC-91C370B05388}">
      <dgm:prSet/>
      <dgm:spPr/>
      <dgm:t>
        <a:bodyPr/>
        <a:lstStyle/>
        <a:p>
          <a:endParaRPr lang="en-US"/>
        </a:p>
      </dgm:t>
    </dgm:pt>
    <dgm:pt modelId="{D8CEBDDC-718F-4D2D-BD47-B7311999C696}">
      <dgm:prSet phldrT="[Text]"/>
      <dgm:spPr/>
      <dgm:t>
        <a:bodyPr/>
        <a:lstStyle/>
        <a:p>
          <a:r>
            <a:rPr lang="en-US" dirty="0" smtClean="0"/>
            <a:t>Metamorphosis</a:t>
          </a:r>
        </a:p>
        <a:p>
          <a:endParaRPr lang="en-US" dirty="0"/>
        </a:p>
      </dgm:t>
    </dgm:pt>
    <dgm:pt modelId="{95F9FCAC-9A63-4322-B8ED-20CD98C3A744}" type="parTrans" cxnId="{B3939F92-5E60-45EA-BCE7-59AB8D047F74}">
      <dgm:prSet/>
      <dgm:spPr/>
      <dgm:t>
        <a:bodyPr/>
        <a:lstStyle/>
        <a:p>
          <a:endParaRPr lang="en-US"/>
        </a:p>
      </dgm:t>
    </dgm:pt>
    <dgm:pt modelId="{22BCFC09-630D-404F-AE68-D2DFA7B09FD6}" type="sibTrans" cxnId="{B3939F92-5E60-45EA-BCE7-59AB8D047F74}">
      <dgm:prSet/>
      <dgm:spPr/>
      <dgm:t>
        <a:bodyPr/>
        <a:lstStyle/>
        <a:p>
          <a:endParaRPr lang="en-US"/>
        </a:p>
      </dgm:t>
    </dgm:pt>
    <dgm:pt modelId="{FDA7E1DE-8EB9-4A61-B83F-0D7231DB224D}">
      <dgm:prSet phldrT="[Text]"/>
      <dgm:spPr/>
      <dgm:t>
        <a:bodyPr/>
        <a:lstStyle/>
        <a:p>
          <a:r>
            <a:rPr lang="en-US" dirty="0" smtClean="0"/>
            <a:t>Jelly-like egg</a:t>
          </a:r>
        </a:p>
        <a:p>
          <a:endParaRPr lang="en-US" dirty="0"/>
        </a:p>
      </dgm:t>
    </dgm:pt>
    <dgm:pt modelId="{4F2C5DB0-DA52-41C9-BF15-ADE22DAB2241}" type="parTrans" cxnId="{C3634BFA-7C90-4B2F-AAE3-88F8D7E201A4}">
      <dgm:prSet/>
      <dgm:spPr/>
      <dgm:t>
        <a:bodyPr/>
        <a:lstStyle/>
        <a:p>
          <a:endParaRPr lang="en-US"/>
        </a:p>
      </dgm:t>
    </dgm:pt>
    <dgm:pt modelId="{9065925A-8CA5-426E-A504-14B67412E903}" type="sibTrans" cxnId="{C3634BFA-7C90-4B2F-AAE3-88F8D7E201A4}">
      <dgm:prSet/>
      <dgm:spPr/>
      <dgm:t>
        <a:bodyPr/>
        <a:lstStyle/>
        <a:p>
          <a:endParaRPr lang="en-US"/>
        </a:p>
      </dgm:t>
    </dgm:pt>
    <dgm:pt modelId="{E2CAD4DB-467D-4EC7-A698-EA8E45157310}">
      <dgm:prSet phldrT="[Text]"/>
      <dgm:spPr/>
      <dgm:t>
        <a:bodyPr/>
        <a:lstStyle/>
        <a:p>
          <a:r>
            <a:rPr lang="en-US" dirty="0" smtClean="0"/>
            <a:t>Backbone</a:t>
          </a:r>
          <a:endParaRPr lang="en-US" dirty="0"/>
        </a:p>
      </dgm:t>
    </dgm:pt>
    <dgm:pt modelId="{0F44B12E-E013-4305-9C7C-99FBA3298B96}" type="parTrans" cxnId="{FC351DE0-92C6-4A69-A117-31766F595530}">
      <dgm:prSet/>
      <dgm:spPr/>
      <dgm:t>
        <a:bodyPr/>
        <a:lstStyle/>
        <a:p>
          <a:endParaRPr lang="en-US"/>
        </a:p>
      </dgm:t>
    </dgm:pt>
    <dgm:pt modelId="{8C231299-88E7-4C4D-ACCD-E6866A8D5A2D}" type="sibTrans" cxnId="{FC351DE0-92C6-4A69-A117-31766F595530}">
      <dgm:prSet/>
      <dgm:spPr/>
      <dgm:t>
        <a:bodyPr/>
        <a:lstStyle/>
        <a:p>
          <a:endParaRPr lang="en-US"/>
        </a:p>
      </dgm:t>
    </dgm:pt>
    <dgm:pt modelId="{95AB97CA-38FE-44D8-804C-2AD23910F816}">
      <dgm:prSet phldrT="[Text]"/>
      <dgm:spPr/>
      <dgm:t>
        <a:bodyPr/>
        <a:lstStyle/>
        <a:p>
          <a:r>
            <a:rPr lang="en-US" dirty="0" smtClean="0"/>
            <a:t>Hair</a:t>
          </a:r>
          <a:endParaRPr lang="en-US" dirty="0"/>
        </a:p>
      </dgm:t>
    </dgm:pt>
    <dgm:pt modelId="{938049EE-D5F2-49C5-9513-EAEE6DBBEA44}" type="parTrans" cxnId="{54A12550-D879-417C-9FBA-8A1FA29AF78D}">
      <dgm:prSet/>
      <dgm:spPr/>
      <dgm:t>
        <a:bodyPr/>
        <a:lstStyle/>
        <a:p>
          <a:endParaRPr lang="en-US"/>
        </a:p>
      </dgm:t>
    </dgm:pt>
    <dgm:pt modelId="{51517893-0A3B-4CE4-BD83-B78F0226CFB6}" type="sibTrans" cxnId="{54A12550-D879-417C-9FBA-8A1FA29AF78D}">
      <dgm:prSet/>
      <dgm:spPr/>
      <dgm:t>
        <a:bodyPr/>
        <a:lstStyle/>
        <a:p>
          <a:endParaRPr lang="en-US"/>
        </a:p>
      </dgm:t>
    </dgm:pt>
    <dgm:pt modelId="{A3589CAB-EC19-44E1-93D1-28BAF61038C5}">
      <dgm:prSet phldrT="[Text]"/>
      <dgm:spPr/>
      <dgm:t>
        <a:bodyPr/>
        <a:lstStyle/>
        <a:p>
          <a:r>
            <a:rPr lang="en-US" dirty="0" smtClean="0"/>
            <a:t>Milk glands</a:t>
          </a:r>
          <a:endParaRPr lang="en-US" dirty="0"/>
        </a:p>
      </dgm:t>
    </dgm:pt>
    <dgm:pt modelId="{85E75AE7-FD67-45D2-910D-744CD49C8783}" type="parTrans" cxnId="{FAFA21FE-D8B0-416B-9043-41FE805F5370}">
      <dgm:prSet/>
      <dgm:spPr/>
      <dgm:t>
        <a:bodyPr/>
        <a:lstStyle/>
        <a:p>
          <a:endParaRPr lang="en-US"/>
        </a:p>
      </dgm:t>
    </dgm:pt>
    <dgm:pt modelId="{D0D406E3-D8D9-4FAA-A3A0-F23F6DFAF2EF}" type="sibTrans" cxnId="{FAFA21FE-D8B0-416B-9043-41FE805F5370}">
      <dgm:prSet/>
      <dgm:spPr/>
      <dgm:t>
        <a:bodyPr/>
        <a:lstStyle/>
        <a:p>
          <a:endParaRPr lang="en-US"/>
        </a:p>
      </dgm:t>
    </dgm:pt>
    <dgm:pt modelId="{19ED368A-D188-47E7-9506-FCE3E5D2679D}">
      <dgm:prSet phldrT="[Text]"/>
      <dgm:spPr/>
      <dgm:t>
        <a:bodyPr/>
        <a:lstStyle/>
        <a:p>
          <a:r>
            <a:rPr lang="en-US" dirty="0" smtClean="0"/>
            <a:t>Lungs</a:t>
          </a:r>
          <a:endParaRPr lang="en-US" dirty="0"/>
        </a:p>
      </dgm:t>
    </dgm:pt>
    <dgm:pt modelId="{012C500D-227E-424C-B1AF-292F8ED47739}" type="parTrans" cxnId="{78B0B941-FF7D-4D79-BA12-B272EB3B66F6}">
      <dgm:prSet/>
      <dgm:spPr/>
      <dgm:t>
        <a:bodyPr/>
        <a:lstStyle/>
        <a:p>
          <a:endParaRPr lang="en-US"/>
        </a:p>
      </dgm:t>
    </dgm:pt>
    <dgm:pt modelId="{53334DFB-0CF1-4684-9BBC-70CD5C219491}" type="sibTrans" cxnId="{78B0B941-FF7D-4D79-BA12-B272EB3B66F6}">
      <dgm:prSet/>
      <dgm:spPr/>
      <dgm:t>
        <a:bodyPr/>
        <a:lstStyle/>
        <a:p>
          <a:endParaRPr lang="en-US"/>
        </a:p>
      </dgm:t>
    </dgm:pt>
    <dgm:pt modelId="{51668F48-3B36-4212-8EC7-77B65450057A}">
      <dgm:prSet phldrT="[Text]"/>
      <dgm:spPr/>
      <dgm:t>
        <a:bodyPr/>
        <a:lstStyle/>
        <a:p>
          <a:r>
            <a:rPr lang="en-US" dirty="0" smtClean="0"/>
            <a:t>Four-chambered heart</a:t>
          </a:r>
          <a:endParaRPr lang="en-US" dirty="0"/>
        </a:p>
      </dgm:t>
    </dgm:pt>
    <dgm:pt modelId="{26DB2A4D-8205-4033-B4D4-E487C57B234B}" type="parTrans" cxnId="{54D1F015-0D05-4ED7-A0FD-1AD6749C5DC5}">
      <dgm:prSet/>
      <dgm:spPr/>
      <dgm:t>
        <a:bodyPr/>
        <a:lstStyle/>
        <a:p>
          <a:endParaRPr lang="en-US"/>
        </a:p>
      </dgm:t>
    </dgm:pt>
    <dgm:pt modelId="{CFACA8F4-DA75-4F52-A428-8B32FB040CB6}" type="sibTrans" cxnId="{54D1F015-0D05-4ED7-A0FD-1AD6749C5DC5}">
      <dgm:prSet/>
      <dgm:spPr/>
      <dgm:t>
        <a:bodyPr/>
        <a:lstStyle/>
        <a:p>
          <a:endParaRPr lang="en-US"/>
        </a:p>
      </dgm:t>
    </dgm:pt>
    <dgm:pt modelId="{1FB6A918-90C3-4416-A319-8DB8D3B4DD42}">
      <dgm:prSet phldrT="[Text]"/>
      <dgm:spPr/>
      <dgm:t>
        <a:bodyPr/>
        <a:lstStyle/>
        <a:p>
          <a:r>
            <a:rPr lang="en-US" dirty="0" smtClean="0"/>
            <a:t>Warm-blooded</a:t>
          </a:r>
          <a:endParaRPr lang="en-US" dirty="0"/>
        </a:p>
      </dgm:t>
    </dgm:pt>
    <dgm:pt modelId="{FAC1723D-500E-438D-B421-A3E225664F0D}" type="parTrans" cxnId="{E5DE5733-EFFE-4FDF-82CD-C21D089365B5}">
      <dgm:prSet/>
      <dgm:spPr/>
      <dgm:t>
        <a:bodyPr/>
        <a:lstStyle/>
        <a:p>
          <a:endParaRPr lang="en-US"/>
        </a:p>
      </dgm:t>
    </dgm:pt>
    <dgm:pt modelId="{CB106EC0-7E21-47BA-825E-014A15D5C14F}" type="sibTrans" cxnId="{E5DE5733-EFFE-4FDF-82CD-C21D089365B5}">
      <dgm:prSet/>
      <dgm:spPr/>
      <dgm:t>
        <a:bodyPr/>
        <a:lstStyle/>
        <a:p>
          <a:endParaRPr lang="en-US"/>
        </a:p>
      </dgm:t>
    </dgm:pt>
    <dgm:pt modelId="{1566FA94-D7DF-42E1-830E-4CD7544004D4}">
      <dgm:prSet phldrT="[Text]"/>
      <dgm:spPr/>
      <dgm:t>
        <a:bodyPr/>
        <a:lstStyle/>
        <a:p>
          <a:r>
            <a:rPr lang="en-US" dirty="0" smtClean="0"/>
            <a:t>Internal fertilization</a:t>
          </a:r>
          <a:endParaRPr lang="en-US" dirty="0"/>
        </a:p>
      </dgm:t>
    </dgm:pt>
    <dgm:pt modelId="{FDD6DE55-DD08-4D85-89BB-7998F477D43E}" type="parTrans" cxnId="{5D82056E-5A3D-4F0C-B0F1-E798870CD17B}">
      <dgm:prSet/>
      <dgm:spPr/>
      <dgm:t>
        <a:bodyPr/>
        <a:lstStyle/>
        <a:p>
          <a:endParaRPr lang="en-US"/>
        </a:p>
      </dgm:t>
    </dgm:pt>
    <dgm:pt modelId="{7B7EC5A0-E7DF-4F7C-93E3-3D68D3AA6897}" type="sibTrans" cxnId="{5D82056E-5A3D-4F0C-B0F1-E798870CD17B}">
      <dgm:prSet/>
      <dgm:spPr/>
      <dgm:t>
        <a:bodyPr/>
        <a:lstStyle/>
        <a:p>
          <a:endParaRPr lang="en-US"/>
        </a:p>
      </dgm:t>
    </dgm:pt>
    <dgm:pt modelId="{BBD5A3EC-4073-4673-BD75-2B46CCCBA068}">
      <dgm:prSet phldrT="[Text]"/>
      <dgm:spPr/>
      <dgm:t>
        <a:bodyPr/>
        <a:lstStyle/>
        <a:p>
          <a:r>
            <a:rPr lang="en-US" dirty="0" smtClean="0"/>
            <a:t>Internal development</a:t>
          </a:r>
          <a:endParaRPr lang="en-US" dirty="0"/>
        </a:p>
      </dgm:t>
    </dgm:pt>
    <dgm:pt modelId="{0CF36EAD-535F-48C9-82D3-07F18193FD43}" type="parTrans" cxnId="{2CE64C40-5776-4C22-B8AC-A8EFCE371E22}">
      <dgm:prSet/>
      <dgm:spPr/>
      <dgm:t>
        <a:bodyPr/>
        <a:lstStyle/>
        <a:p>
          <a:endParaRPr lang="en-US"/>
        </a:p>
      </dgm:t>
    </dgm:pt>
    <dgm:pt modelId="{CD829811-4445-4486-ACFC-758C22F1E338}" type="sibTrans" cxnId="{2CE64C40-5776-4C22-B8AC-A8EFCE371E22}">
      <dgm:prSet/>
      <dgm:spPr/>
      <dgm:t>
        <a:bodyPr/>
        <a:lstStyle/>
        <a:p>
          <a:endParaRPr lang="en-US"/>
        </a:p>
      </dgm:t>
    </dgm:pt>
    <dgm:pt modelId="{74A6DB7A-9B5E-4639-A92F-191A9D4BBA3B}" type="pres">
      <dgm:prSet presAssocID="{9454AA1A-36D6-4B6B-975B-230C81871BA6}" presName="Name0" presStyleCnt="0">
        <dgm:presLayoutVars>
          <dgm:dir/>
          <dgm:resizeHandles val="exact"/>
        </dgm:presLayoutVars>
      </dgm:prSet>
      <dgm:spPr/>
    </dgm:pt>
    <dgm:pt modelId="{DADE1253-5BCD-438C-89E9-7D33852A5146}" type="pres">
      <dgm:prSet presAssocID="{9454AA1A-36D6-4B6B-975B-230C81871BA6}" presName="bkgdShp" presStyleLbl="alignAccFollowNode1" presStyleIdx="0" presStyleCnt="1" custLinFactNeighborY="23217"/>
      <dgm:spPr/>
    </dgm:pt>
    <dgm:pt modelId="{FB8A6119-245F-4EA9-9D03-96BD4A557881}" type="pres">
      <dgm:prSet presAssocID="{9454AA1A-36D6-4B6B-975B-230C81871BA6}" presName="linComp" presStyleCnt="0"/>
      <dgm:spPr/>
    </dgm:pt>
    <dgm:pt modelId="{6656863C-1FBB-45E5-B7DE-E8B88ADC2ED6}" type="pres">
      <dgm:prSet presAssocID="{AEAD48AB-E0D3-49E8-9C60-B0339AAB7A6D}" presName="compNode" presStyleCnt="0"/>
      <dgm:spPr/>
    </dgm:pt>
    <dgm:pt modelId="{BB3304D5-22B1-4303-AA5B-980A2F026D5E}" type="pres">
      <dgm:prSet presAssocID="{AEAD48AB-E0D3-49E8-9C60-B0339AAB7A6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DA91E6-107F-40E3-97C5-54BA96E221C1}" type="pres">
      <dgm:prSet presAssocID="{AEAD48AB-E0D3-49E8-9C60-B0339AAB7A6D}" presName="invisiNode" presStyleLbl="node1" presStyleIdx="0" presStyleCnt="4"/>
      <dgm:spPr/>
    </dgm:pt>
    <dgm:pt modelId="{26A9E040-1722-4E73-9F61-B360996DB4D1}" type="pres">
      <dgm:prSet presAssocID="{AEAD48AB-E0D3-49E8-9C60-B0339AAB7A6D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C67A4B9C-361D-407B-B720-2E991DF7FE7C}" type="pres">
      <dgm:prSet presAssocID="{41BE70FE-38B8-4A92-A7E1-1051EAAF2C4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D8229BC-A228-4338-99E3-8C65ECAF311D}" type="pres">
      <dgm:prSet presAssocID="{24591D71-B455-40EF-B5D2-7EDB410C0EFF}" presName="compNode" presStyleCnt="0"/>
      <dgm:spPr/>
    </dgm:pt>
    <dgm:pt modelId="{32C99581-E39A-4BD4-A182-F2FD988A4B4A}" type="pres">
      <dgm:prSet presAssocID="{24591D71-B455-40EF-B5D2-7EDB410C0EF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2E3439-5283-4BE7-99E4-2F496C901303}" type="pres">
      <dgm:prSet presAssocID="{24591D71-B455-40EF-B5D2-7EDB410C0EFF}" presName="invisiNode" presStyleLbl="node1" presStyleIdx="1" presStyleCnt="4"/>
      <dgm:spPr/>
    </dgm:pt>
    <dgm:pt modelId="{4B7B2D4A-6F0F-4BFF-842C-797DD6C7F381}" type="pres">
      <dgm:prSet presAssocID="{24591D71-B455-40EF-B5D2-7EDB410C0EFF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09E92636-269D-4BC4-A6DD-BDEED81C5748}" type="pres">
      <dgm:prSet presAssocID="{C62D2C34-E9A9-445B-ACC4-3679C8E76C3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5DDB103-72B3-4D76-8C63-AD8BB7F31011}" type="pres">
      <dgm:prSet presAssocID="{20E80DDB-8DF5-4272-868D-59A9571F4876}" presName="compNode" presStyleCnt="0"/>
      <dgm:spPr/>
    </dgm:pt>
    <dgm:pt modelId="{4E7BCD10-B172-4620-9D41-6544D2D12584}" type="pres">
      <dgm:prSet presAssocID="{20E80DDB-8DF5-4272-868D-59A9571F487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75D09-D68D-4BED-BE6D-6480AE478A26}" type="pres">
      <dgm:prSet presAssocID="{20E80DDB-8DF5-4272-868D-59A9571F4876}" presName="invisiNode" presStyleLbl="node1" presStyleIdx="2" presStyleCnt="4"/>
      <dgm:spPr/>
    </dgm:pt>
    <dgm:pt modelId="{18C63A0D-BDBC-4663-950E-A6B10A307A68}" type="pres">
      <dgm:prSet presAssocID="{20E80DDB-8DF5-4272-868D-59A9571F4876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</dgm:spPr>
    </dgm:pt>
    <dgm:pt modelId="{9A8944EB-514F-405B-96E4-75D30C5D6B9C}" type="pres">
      <dgm:prSet presAssocID="{309633DB-56A7-4326-934A-A73A33344C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FD43543-849B-4795-94F0-E895BFD0E886}" type="pres">
      <dgm:prSet presAssocID="{48C56801-CB04-4977-BEF3-C3DAB2A90514}" presName="compNode" presStyleCnt="0"/>
      <dgm:spPr/>
    </dgm:pt>
    <dgm:pt modelId="{0777B8F2-4244-48E1-A3CE-30EEA740FEC8}" type="pres">
      <dgm:prSet presAssocID="{48C56801-CB04-4977-BEF3-C3DAB2A9051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61A65-B464-4491-BEC7-F58A8DF85AFE}" type="pres">
      <dgm:prSet presAssocID="{48C56801-CB04-4977-BEF3-C3DAB2A90514}" presName="invisiNode" presStyleLbl="node1" presStyleIdx="3" presStyleCnt="4"/>
      <dgm:spPr/>
    </dgm:pt>
    <dgm:pt modelId="{0BA7AD73-1512-46CA-BA86-FBCC213C4884}" type="pres">
      <dgm:prSet presAssocID="{48C56801-CB04-4977-BEF3-C3DAB2A90514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</dgm:ptLst>
  <dgm:cxnLst>
    <dgm:cxn modelId="{9B42A7B0-8730-4FC8-83EE-D03F0B5B63CD}" type="presOf" srcId="{24591D71-B455-40EF-B5D2-7EDB410C0EFF}" destId="{32C99581-E39A-4BD4-A182-F2FD988A4B4A}" srcOrd="0" destOrd="0" presId="urn:microsoft.com/office/officeart/2005/8/layout/pList2#1"/>
    <dgm:cxn modelId="{DBDFF23F-BCEC-437B-9CE7-E97E740F95BC}" srcId="{24591D71-B455-40EF-B5D2-7EDB410C0EFF}" destId="{1A755CEC-62F9-4424-91F1-25D39688FA96}" srcOrd="0" destOrd="0" parTransId="{53FAB679-DE9C-4405-84E0-51BC90148BC9}" sibTransId="{6CDD1B70-B222-45A9-8A61-1CD9A1A6112F}"/>
    <dgm:cxn modelId="{93A00B35-C4A7-4B81-90CE-2DAC82AFFF4C}" type="presOf" srcId="{F60FDCB3-F779-4528-8344-33B2D3994DE9}" destId="{4E7BCD10-B172-4620-9D41-6544D2D12584}" srcOrd="0" destOrd="7" presId="urn:microsoft.com/office/officeart/2005/8/layout/pList2#1"/>
    <dgm:cxn modelId="{7C44F8B2-8B4B-40CF-8C70-BF46038BC796}" type="presOf" srcId="{294FBF83-DF61-40BE-B919-681268B39B32}" destId="{BB3304D5-22B1-4303-AA5B-980A2F026D5E}" srcOrd="0" destOrd="1" presId="urn:microsoft.com/office/officeart/2005/8/layout/pList2#1"/>
    <dgm:cxn modelId="{798024D1-0D4A-4EC8-9ADD-69A923492530}" type="presOf" srcId="{95AB97CA-38FE-44D8-804C-2AD23910F816}" destId="{0777B8F2-4244-48E1-A3CE-30EEA740FEC8}" srcOrd="0" destOrd="2" presId="urn:microsoft.com/office/officeart/2005/8/layout/pList2#1"/>
    <dgm:cxn modelId="{54A12550-D879-417C-9FBA-8A1FA29AF78D}" srcId="{48C56801-CB04-4977-BEF3-C3DAB2A90514}" destId="{95AB97CA-38FE-44D8-804C-2AD23910F816}" srcOrd="1" destOrd="0" parTransId="{938049EE-D5F2-49C5-9513-EAEE6DBBEA44}" sibTransId="{51517893-0A3B-4CE4-BD83-B78F0226CFB6}"/>
    <dgm:cxn modelId="{CF228C32-4336-461A-92E5-2863EAB4633A}" type="presOf" srcId="{28528FF5-903E-4242-AC98-6A78E46BC02B}" destId="{BB3304D5-22B1-4303-AA5B-980A2F026D5E}" srcOrd="0" destOrd="5" presId="urn:microsoft.com/office/officeart/2005/8/layout/pList2#1"/>
    <dgm:cxn modelId="{D3000A93-BB45-4431-AF94-3CE12EB624A6}" srcId="{9454AA1A-36D6-4B6B-975B-230C81871BA6}" destId="{24591D71-B455-40EF-B5D2-7EDB410C0EFF}" srcOrd="1" destOrd="0" parTransId="{A37A4D41-11CF-42DD-9EA1-1D78F1FA6589}" sibTransId="{C62D2C34-E9A9-445B-ACC4-3679C8E76C3F}"/>
    <dgm:cxn modelId="{C3634BFA-7C90-4B2F-AAE3-88F8D7E201A4}" srcId="{20E80DDB-8DF5-4272-868D-59A9571F4876}" destId="{FDA7E1DE-8EB9-4A61-B83F-0D7231DB224D}" srcOrd="8" destOrd="0" parTransId="{4F2C5DB0-DA52-41C9-BF15-ADE22DAB2241}" sibTransId="{9065925A-8CA5-426E-A504-14B67412E903}"/>
    <dgm:cxn modelId="{78B0B941-FF7D-4D79-BA12-B272EB3B66F6}" srcId="{48C56801-CB04-4977-BEF3-C3DAB2A90514}" destId="{19ED368A-D188-47E7-9506-FCE3E5D2679D}" srcOrd="3" destOrd="0" parTransId="{012C500D-227E-424C-B1AF-292F8ED47739}" sibTransId="{53334DFB-0CF1-4684-9BBC-70CD5C219491}"/>
    <dgm:cxn modelId="{A293C623-23FB-41E0-AC71-3B73CC2D7D78}" type="presOf" srcId="{9454AA1A-36D6-4B6B-975B-230C81871BA6}" destId="{74A6DB7A-9B5E-4639-A92F-191A9D4BBA3B}" srcOrd="0" destOrd="0" presId="urn:microsoft.com/office/officeart/2005/8/layout/pList2#1"/>
    <dgm:cxn modelId="{DBD8C626-840B-438D-8E40-E09D2296206E}" srcId="{9454AA1A-36D6-4B6B-975B-230C81871BA6}" destId="{AEAD48AB-E0D3-49E8-9C60-B0339AAB7A6D}" srcOrd="0" destOrd="0" parTransId="{C38C5E27-CEF8-463A-BA80-4CBB828064F4}" sibTransId="{41BE70FE-38B8-4A92-A7E1-1051EAAF2C45}"/>
    <dgm:cxn modelId="{E24AC9F9-191B-4027-B659-CF17681255B7}" type="presOf" srcId="{AEAD48AB-E0D3-49E8-9C60-B0339AAB7A6D}" destId="{BB3304D5-22B1-4303-AA5B-980A2F026D5E}" srcOrd="0" destOrd="0" presId="urn:microsoft.com/office/officeart/2005/8/layout/pList2#1"/>
    <dgm:cxn modelId="{592B0D3A-0953-4038-8B5F-B222003A6D06}" type="presOf" srcId="{D8CEBDDC-718F-4D2D-BD47-B7311999C696}" destId="{32C99581-E39A-4BD4-A182-F2FD988A4B4A}" srcOrd="0" destOrd="7" presId="urn:microsoft.com/office/officeart/2005/8/layout/pList2#1"/>
    <dgm:cxn modelId="{7CE866FD-D812-461E-9C50-AA7A74181818}" type="presOf" srcId="{A3589CAB-EC19-44E1-93D1-28BAF61038C5}" destId="{0777B8F2-4244-48E1-A3CE-30EEA740FEC8}" srcOrd="0" destOrd="3" presId="urn:microsoft.com/office/officeart/2005/8/layout/pList2#1"/>
    <dgm:cxn modelId="{552B8B50-9A04-4D40-A8FF-75CA858887E2}" srcId="{20E80DDB-8DF5-4272-868D-59A9571F4876}" destId="{7A383B0F-F59F-463E-8CD2-8F90B6D851A0}" srcOrd="3" destOrd="0" parTransId="{2DA73218-3615-4FA7-8C67-EF08C85F8250}" sibTransId="{EDEA2673-D5BC-4F50-B8C5-ED45FAFFA91C}"/>
    <dgm:cxn modelId="{BED6812A-3DCD-4896-8417-B5D72C5388FA}" srcId="{24591D71-B455-40EF-B5D2-7EDB410C0EFF}" destId="{BD1E131A-04A8-4E9C-B12B-D6F162AFE70F}" srcOrd="5" destOrd="0" parTransId="{29540B6A-68A4-48B3-9300-9529C8FF7B21}" sibTransId="{057C2FDA-FD4F-4C0A-B409-7C5E790AB47E}"/>
    <dgm:cxn modelId="{5365F845-13C2-4915-A28F-BFC5A23B37FF}" type="presOf" srcId="{1FB6A918-90C3-4416-A319-8DB8D3B4DD42}" destId="{0777B8F2-4244-48E1-A3CE-30EEA740FEC8}" srcOrd="0" destOrd="6" presId="urn:microsoft.com/office/officeart/2005/8/layout/pList2#1"/>
    <dgm:cxn modelId="{67A8A45B-E846-4DB9-BAC3-62A2D76D3F46}" srcId="{20E80DDB-8DF5-4272-868D-59A9571F4876}" destId="{F60FDCB3-F779-4528-8344-33B2D3994DE9}" srcOrd="6" destOrd="0" parTransId="{89A0BFC9-F6BD-47EE-A03B-CDE3E7D580FC}" sibTransId="{79766414-8BE2-48C8-946F-F34E9F28520D}"/>
    <dgm:cxn modelId="{CD7F13BB-75B5-4C26-B6AA-3FC8A2A86964}" type="presOf" srcId="{F796DE0D-C4C0-45F4-9D25-46B90CCAE1A9}" destId="{BB3304D5-22B1-4303-AA5B-980A2F026D5E}" srcOrd="0" destOrd="4" presId="urn:microsoft.com/office/officeart/2005/8/layout/pList2#1"/>
    <dgm:cxn modelId="{619D238C-A082-41A3-B396-EF57A0880C77}" type="presOf" srcId="{6B6B3BEA-DD8E-4C64-A318-AF4995CCA0A5}" destId="{BB3304D5-22B1-4303-AA5B-980A2F026D5E}" srcOrd="0" destOrd="3" presId="urn:microsoft.com/office/officeart/2005/8/layout/pList2#1"/>
    <dgm:cxn modelId="{7EABCCF4-6908-4539-9652-659885C15426}" type="presOf" srcId="{1A755CEC-62F9-4424-91F1-25D39688FA96}" destId="{32C99581-E39A-4BD4-A182-F2FD988A4B4A}" srcOrd="0" destOrd="1" presId="urn:microsoft.com/office/officeart/2005/8/layout/pList2#1"/>
    <dgm:cxn modelId="{16E1651C-8421-41D8-BDD5-A0BF0B797713}" type="presOf" srcId="{9DE4B885-C0FD-45DF-A99B-9D597C81247C}" destId="{32C99581-E39A-4BD4-A182-F2FD988A4B4A}" srcOrd="0" destOrd="4" presId="urn:microsoft.com/office/officeart/2005/8/layout/pList2#1"/>
    <dgm:cxn modelId="{2CE64C40-5776-4C22-B8AC-A8EFCE371E22}" srcId="{48C56801-CB04-4977-BEF3-C3DAB2A90514}" destId="{BBD5A3EC-4073-4673-BD75-2B46CCCBA068}" srcOrd="7" destOrd="0" parTransId="{0CF36EAD-535F-48C9-82D3-07F18193FD43}" sibTransId="{CD829811-4445-4486-ACFC-758C22F1E338}"/>
    <dgm:cxn modelId="{5D82056E-5A3D-4F0C-B0F1-E798870CD17B}" srcId="{48C56801-CB04-4977-BEF3-C3DAB2A90514}" destId="{1566FA94-D7DF-42E1-830E-4CD7544004D4}" srcOrd="6" destOrd="0" parTransId="{FDD6DE55-DD08-4D85-89BB-7998F477D43E}" sibTransId="{7B7EC5A0-E7DF-4F7C-93E3-3D68D3AA6897}"/>
    <dgm:cxn modelId="{1AB50983-8E5F-4B36-B6A5-6CB0DD08DA03}" srcId="{20E80DDB-8DF5-4272-868D-59A9571F4876}" destId="{40FE668D-B903-41CC-A47D-2D8053EA06F5}" srcOrd="0" destOrd="0" parTransId="{94C5391A-A57D-4217-9881-39D6E6330715}" sibTransId="{26109C79-527E-4FEA-B58A-CE41AFDFD2E3}"/>
    <dgm:cxn modelId="{C4F818C9-F49C-46C6-BDB1-7862CBE71D87}" type="presOf" srcId="{51668F48-3B36-4212-8EC7-77B65450057A}" destId="{0777B8F2-4244-48E1-A3CE-30EEA740FEC8}" srcOrd="0" destOrd="5" presId="urn:microsoft.com/office/officeart/2005/8/layout/pList2#1"/>
    <dgm:cxn modelId="{7C5A0E82-8BBC-4920-B151-1292BB61D05E}" type="presOf" srcId="{50A25A13-0F40-4A48-A721-F4971BEA3C40}" destId="{32C99581-E39A-4BD4-A182-F2FD988A4B4A}" srcOrd="0" destOrd="3" presId="urn:microsoft.com/office/officeart/2005/8/layout/pList2#1"/>
    <dgm:cxn modelId="{70F6C6E3-8FB4-45AC-B887-BD5724055837}" type="presOf" srcId="{7A383B0F-F59F-463E-8CD2-8F90B6D851A0}" destId="{4E7BCD10-B172-4620-9D41-6544D2D12584}" srcOrd="0" destOrd="4" presId="urn:microsoft.com/office/officeart/2005/8/layout/pList2#1"/>
    <dgm:cxn modelId="{91032DB7-79EF-449F-80FC-91C370B05388}" srcId="{20E80DDB-8DF5-4272-868D-59A9571F4876}" destId="{6E679210-C730-4A62-80C4-B782F808EE01}" srcOrd="7" destOrd="0" parTransId="{9F53DDEE-2FBB-4C3D-934F-64E6B67C2961}" sibTransId="{EFE83EE2-0BFD-434B-9153-59F22FC776EE}"/>
    <dgm:cxn modelId="{FB3355E1-46B9-431E-8685-9C205F24BC95}" type="presOf" srcId="{41BE70FE-38B8-4A92-A7E1-1051EAAF2C45}" destId="{C67A4B9C-361D-407B-B720-2E991DF7FE7C}" srcOrd="0" destOrd="0" presId="urn:microsoft.com/office/officeart/2005/8/layout/pList2#1"/>
    <dgm:cxn modelId="{7B28FC3D-117D-48AC-9A56-4FDEB46FED1D}" type="presOf" srcId="{40FE668D-B903-41CC-A47D-2D8053EA06F5}" destId="{4E7BCD10-B172-4620-9D41-6544D2D12584}" srcOrd="0" destOrd="1" presId="urn:microsoft.com/office/officeart/2005/8/layout/pList2#1"/>
    <dgm:cxn modelId="{54D1F015-0D05-4ED7-A0FD-1AD6749C5DC5}" srcId="{48C56801-CB04-4977-BEF3-C3DAB2A90514}" destId="{51668F48-3B36-4212-8EC7-77B65450057A}" srcOrd="4" destOrd="0" parTransId="{26DB2A4D-8205-4033-B4D4-E487C57B234B}" sibTransId="{CFACA8F4-DA75-4F52-A428-8B32FB040CB6}"/>
    <dgm:cxn modelId="{B3C9C4F5-6861-464E-9CED-B31DB2EFDA3C}" type="presOf" srcId="{FDA7E1DE-8EB9-4A61-B83F-0D7231DB224D}" destId="{4E7BCD10-B172-4620-9D41-6544D2D12584}" srcOrd="0" destOrd="9" presId="urn:microsoft.com/office/officeart/2005/8/layout/pList2#1"/>
    <dgm:cxn modelId="{E2CBF04F-0BDC-4208-9252-81FF36A0BE5C}" type="presOf" srcId="{1566FA94-D7DF-42E1-830E-4CD7544004D4}" destId="{0777B8F2-4244-48E1-A3CE-30EEA740FEC8}" srcOrd="0" destOrd="7" presId="urn:microsoft.com/office/officeart/2005/8/layout/pList2#1"/>
    <dgm:cxn modelId="{1EB500F0-4C14-4B0D-8A58-5A7A84A151C9}" srcId="{20E80DDB-8DF5-4272-868D-59A9571F4876}" destId="{04463B82-3F90-42E6-9459-A156275B57D6}" srcOrd="5" destOrd="0" parTransId="{E158CEF5-30DE-4664-9288-86EBFBDC8C11}" sibTransId="{C9C155F7-4AF0-4F83-949C-8E049185C06B}"/>
    <dgm:cxn modelId="{0A5CB2C7-5356-41CD-B701-9A56E38F76EC}" type="presOf" srcId="{E2CAD4DB-467D-4EC7-A698-EA8E45157310}" destId="{0777B8F2-4244-48E1-A3CE-30EEA740FEC8}" srcOrd="0" destOrd="1" presId="urn:microsoft.com/office/officeart/2005/8/layout/pList2#1"/>
    <dgm:cxn modelId="{930BAC86-BFB2-4660-B234-78BF67C6972B}" srcId="{AEAD48AB-E0D3-49E8-9C60-B0339AAB7A6D}" destId="{F796DE0D-C4C0-45F4-9D25-46B90CCAE1A9}" srcOrd="3" destOrd="0" parTransId="{62029E16-51FF-4580-B501-7CA3DD44D452}" sibTransId="{01E1B429-CBE5-4CC6-A8C8-D69B363A8A92}"/>
    <dgm:cxn modelId="{3C0C0F12-DEFF-4BCF-82F0-46F6E8BFE4EB}" srcId="{20E80DDB-8DF5-4272-868D-59A9571F4876}" destId="{A4437176-D491-471A-B825-05AD743D8D76}" srcOrd="4" destOrd="0" parTransId="{213DE4F3-7974-441E-804E-E2938348C771}" sibTransId="{D733D82A-333C-439C-96E7-DAEBD95DCD7A}"/>
    <dgm:cxn modelId="{9B07045B-66CE-4AB6-BD5F-7B45E3A60A4B}" type="presOf" srcId="{C62D2C34-E9A9-445B-ACC4-3679C8E76C3F}" destId="{09E92636-269D-4BC4-A6DD-BDEED81C5748}" srcOrd="0" destOrd="0" presId="urn:microsoft.com/office/officeart/2005/8/layout/pList2#1"/>
    <dgm:cxn modelId="{753A345C-ACD6-441D-AE21-8D858B7647B8}" srcId="{20E80DDB-8DF5-4272-868D-59A9571F4876}" destId="{52A3726F-2886-4F8E-86D1-3BD0E4DBB97A}" srcOrd="1" destOrd="0" parTransId="{4C7D8763-5015-4B2A-A53A-3E74F66005D6}" sibTransId="{549E440B-D9D6-43DE-BB58-1F35EB3422B3}"/>
    <dgm:cxn modelId="{22439CC3-848D-4053-B035-CB62F111B79F}" type="presOf" srcId="{5D537433-27F8-4AF5-90AD-2EBB3DDEDF8D}" destId="{BB3304D5-22B1-4303-AA5B-980A2F026D5E}" srcOrd="0" destOrd="2" presId="urn:microsoft.com/office/officeart/2005/8/layout/pList2#1"/>
    <dgm:cxn modelId="{AA70C6A7-4FFF-4EFF-BEF7-50386C40D9D8}" type="presOf" srcId="{BBD5A3EC-4073-4673-BD75-2B46CCCBA068}" destId="{0777B8F2-4244-48E1-A3CE-30EEA740FEC8}" srcOrd="0" destOrd="8" presId="urn:microsoft.com/office/officeart/2005/8/layout/pList2#1"/>
    <dgm:cxn modelId="{FAFA21FE-D8B0-416B-9043-41FE805F5370}" srcId="{48C56801-CB04-4977-BEF3-C3DAB2A90514}" destId="{A3589CAB-EC19-44E1-93D1-28BAF61038C5}" srcOrd="2" destOrd="0" parTransId="{85E75AE7-FD67-45D2-910D-744CD49C8783}" sibTransId="{D0D406E3-D8D9-4FAA-A3A0-F23F6DFAF2EF}"/>
    <dgm:cxn modelId="{C1ED870C-74C2-4AD6-800A-37632E32C70B}" type="presOf" srcId="{A4437176-D491-471A-B825-05AD743D8D76}" destId="{4E7BCD10-B172-4620-9D41-6544D2D12584}" srcOrd="0" destOrd="5" presId="urn:microsoft.com/office/officeart/2005/8/layout/pList2#1"/>
    <dgm:cxn modelId="{8FC31198-2C4E-4277-8FE6-EBB9F3013747}" srcId="{AEAD48AB-E0D3-49E8-9C60-B0339AAB7A6D}" destId="{28528FF5-903E-4242-AC98-6A78E46BC02B}" srcOrd="4" destOrd="0" parTransId="{9440A5B4-2069-4242-A81E-57A5EFF72564}" sibTransId="{B1C74CC2-4559-41F4-A71C-8EE0BBC55F5D}"/>
    <dgm:cxn modelId="{7000E2CB-8822-4129-A082-C86A44590565}" type="presOf" srcId="{C61188CE-5F40-4D9A-913F-918DF71A07E6}" destId="{4E7BCD10-B172-4620-9D41-6544D2D12584}" srcOrd="0" destOrd="3" presId="urn:microsoft.com/office/officeart/2005/8/layout/pList2#1"/>
    <dgm:cxn modelId="{55E5E177-9874-4EA3-B44A-3B3404406681}" srcId="{20E80DDB-8DF5-4272-868D-59A9571F4876}" destId="{C61188CE-5F40-4D9A-913F-918DF71A07E6}" srcOrd="2" destOrd="0" parTransId="{7A668E54-E619-4EDD-8AC8-0FCB2A9104BA}" sibTransId="{D26872E8-368D-4730-B5FE-1C05451B938B}"/>
    <dgm:cxn modelId="{B82F1E95-6530-45DB-937E-78AF3DCC3492}" srcId="{24591D71-B455-40EF-B5D2-7EDB410C0EFF}" destId="{9DE4B885-C0FD-45DF-A99B-9D597C81247C}" srcOrd="3" destOrd="0" parTransId="{32BF1939-B325-4CCE-9E9E-ED10358E05E4}" sibTransId="{B0FCF000-641C-4478-A7BD-294793178C89}"/>
    <dgm:cxn modelId="{E5DE5733-EFFE-4FDF-82CD-C21D089365B5}" srcId="{48C56801-CB04-4977-BEF3-C3DAB2A90514}" destId="{1FB6A918-90C3-4416-A319-8DB8D3B4DD42}" srcOrd="5" destOrd="0" parTransId="{FAC1723D-500E-438D-B421-A3E225664F0D}" sibTransId="{CB106EC0-7E21-47BA-825E-014A15D5C14F}"/>
    <dgm:cxn modelId="{D7A7E8E1-F8D3-4B7C-82FF-32821A9D301A}" type="presOf" srcId="{6B0C908D-E666-4BDF-ADDD-9EC76851842F}" destId="{32C99581-E39A-4BD4-A182-F2FD988A4B4A}" srcOrd="0" destOrd="5" presId="urn:microsoft.com/office/officeart/2005/8/layout/pList2#1"/>
    <dgm:cxn modelId="{C58DD898-0CDA-4BE0-9568-F5742DB08C03}" type="presOf" srcId="{51ED7035-D458-4598-AE6A-CAE004F8A0B9}" destId="{32C99581-E39A-4BD4-A182-F2FD988A4B4A}" srcOrd="0" destOrd="2" presId="urn:microsoft.com/office/officeart/2005/8/layout/pList2#1"/>
    <dgm:cxn modelId="{2C0BE8F3-5B4C-41E8-A87E-C19189BD9EA3}" type="presOf" srcId="{BD1E131A-04A8-4E9C-B12B-D6F162AFE70F}" destId="{32C99581-E39A-4BD4-A182-F2FD988A4B4A}" srcOrd="0" destOrd="6" presId="urn:microsoft.com/office/officeart/2005/8/layout/pList2#1"/>
    <dgm:cxn modelId="{52B6E5B8-8B8B-445E-A984-A3A888DDF6DB}" type="presOf" srcId="{19ED368A-D188-47E7-9506-FCE3E5D2679D}" destId="{0777B8F2-4244-48E1-A3CE-30EEA740FEC8}" srcOrd="0" destOrd="4" presId="urn:microsoft.com/office/officeart/2005/8/layout/pList2#1"/>
    <dgm:cxn modelId="{4333277C-5AE4-4260-873D-0DB749719E82}" srcId="{24591D71-B455-40EF-B5D2-7EDB410C0EFF}" destId="{50A25A13-0F40-4A48-A721-F4971BEA3C40}" srcOrd="2" destOrd="0" parTransId="{80145C51-6F0C-45B7-A108-0D04755F9607}" sibTransId="{6A350F13-E285-4008-A590-6096E63545CC}"/>
    <dgm:cxn modelId="{B3939F92-5E60-45EA-BCE7-59AB8D047F74}" srcId="{24591D71-B455-40EF-B5D2-7EDB410C0EFF}" destId="{D8CEBDDC-718F-4D2D-BD47-B7311999C696}" srcOrd="6" destOrd="0" parTransId="{95F9FCAC-9A63-4322-B8ED-20CD98C3A744}" sibTransId="{22BCFC09-630D-404F-AE68-D2DFA7B09FD6}"/>
    <dgm:cxn modelId="{9B24B828-8514-47C4-B31C-B246DB81C4BF}" srcId="{AEAD48AB-E0D3-49E8-9C60-B0339AAB7A6D}" destId="{294FBF83-DF61-40BE-B919-681268B39B32}" srcOrd="0" destOrd="0" parTransId="{0A5C1EE6-CF0A-4A84-A9DC-3461C9632B16}" sibTransId="{FBB69D5A-C976-4AB7-962F-BC7A1A51C2A6}"/>
    <dgm:cxn modelId="{987D7AB5-CD52-447B-BB3B-A3001D80A0AF}" srcId="{24591D71-B455-40EF-B5D2-7EDB410C0EFF}" destId="{51ED7035-D458-4598-AE6A-CAE004F8A0B9}" srcOrd="1" destOrd="0" parTransId="{191D009E-2726-4605-9F5A-906510055ABB}" sibTransId="{C23A72D4-59D7-4FD4-9A70-0EC7930B08A5}"/>
    <dgm:cxn modelId="{7143AFE3-DDBA-4D01-B2E2-2CF5C10EAFC9}" srcId="{24591D71-B455-40EF-B5D2-7EDB410C0EFF}" destId="{6B0C908D-E666-4BDF-ADDD-9EC76851842F}" srcOrd="4" destOrd="0" parTransId="{C03F30A6-CD5D-4B4E-8FB3-4D2B150AFD42}" sibTransId="{B8FA4911-7704-47E6-93E0-B075B71802AB}"/>
    <dgm:cxn modelId="{8A04990A-FAF7-44E8-9564-0AD5B2E80BE5}" type="presOf" srcId="{48C56801-CB04-4977-BEF3-C3DAB2A90514}" destId="{0777B8F2-4244-48E1-A3CE-30EEA740FEC8}" srcOrd="0" destOrd="0" presId="urn:microsoft.com/office/officeart/2005/8/layout/pList2#1"/>
    <dgm:cxn modelId="{DAB1C9F4-B17B-4F54-9C7E-2D5FD93A4EDE}" srcId="{9454AA1A-36D6-4B6B-975B-230C81871BA6}" destId="{20E80DDB-8DF5-4272-868D-59A9571F4876}" srcOrd="2" destOrd="0" parTransId="{10FD2AD5-E3F9-4E12-A6B7-BD710626180D}" sibTransId="{309633DB-56A7-4326-934A-A73A33344CA0}"/>
    <dgm:cxn modelId="{FC351DE0-92C6-4A69-A117-31766F595530}" srcId="{48C56801-CB04-4977-BEF3-C3DAB2A90514}" destId="{E2CAD4DB-467D-4EC7-A698-EA8E45157310}" srcOrd="0" destOrd="0" parTransId="{0F44B12E-E013-4305-9C7C-99FBA3298B96}" sibTransId="{8C231299-88E7-4C4D-ACCD-E6866A8D5A2D}"/>
    <dgm:cxn modelId="{3B2B5162-2430-49FE-9D99-D0CF88AF7025}" srcId="{9454AA1A-36D6-4B6B-975B-230C81871BA6}" destId="{48C56801-CB04-4977-BEF3-C3DAB2A90514}" srcOrd="3" destOrd="0" parTransId="{10EA75C7-42AB-42D4-B097-7C19BB89C3CA}" sibTransId="{FDC5AAFE-CBF3-42E6-A2B4-E6E075D8229E}"/>
    <dgm:cxn modelId="{3414E8B9-B9E7-4EEC-AE17-C1B921CF8212}" srcId="{AEAD48AB-E0D3-49E8-9C60-B0339AAB7A6D}" destId="{6B6B3BEA-DD8E-4C64-A318-AF4995CCA0A5}" srcOrd="2" destOrd="0" parTransId="{2BAD75A2-1DE4-42AB-A7F2-54E0C7B91EA0}" sibTransId="{4521E94E-000C-493A-B4C3-6ED23CFB70E1}"/>
    <dgm:cxn modelId="{4DD7D00C-5405-4584-9CC1-6FA43B585BA9}" type="presOf" srcId="{309633DB-56A7-4326-934A-A73A33344CA0}" destId="{9A8944EB-514F-405B-96E4-75D30C5D6B9C}" srcOrd="0" destOrd="0" presId="urn:microsoft.com/office/officeart/2005/8/layout/pList2#1"/>
    <dgm:cxn modelId="{DD5CAA40-0E78-40BC-A622-C86BB0D5AC78}" type="presOf" srcId="{6E679210-C730-4A62-80C4-B782F808EE01}" destId="{4E7BCD10-B172-4620-9D41-6544D2D12584}" srcOrd="0" destOrd="8" presId="urn:microsoft.com/office/officeart/2005/8/layout/pList2#1"/>
    <dgm:cxn modelId="{800D9B10-E71D-4802-BE5B-5FE8C6A76458}" type="presOf" srcId="{04463B82-3F90-42E6-9459-A156275B57D6}" destId="{4E7BCD10-B172-4620-9D41-6544D2D12584}" srcOrd="0" destOrd="6" presId="urn:microsoft.com/office/officeart/2005/8/layout/pList2#1"/>
    <dgm:cxn modelId="{71A95C85-4D7F-4E68-A420-571738CC80AE}" srcId="{AEAD48AB-E0D3-49E8-9C60-B0339AAB7A6D}" destId="{5D537433-27F8-4AF5-90AD-2EBB3DDEDF8D}" srcOrd="1" destOrd="0" parTransId="{FF6EC258-D7D6-42BB-93D7-FC2E69DB1FE9}" sibTransId="{86D0AC9D-4833-4125-8977-C8F730EDE6B8}"/>
    <dgm:cxn modelId="{FEFE8C0D-096E-4D6E-99BC-0B325B71DC53}" type="presOf" srcId="{20E80DDB-8DF5-4272-868D-59A9571F4876}" destId="{4E7BCD10-B172-4620-9D41-6544D2D12584}" srcOrd="0" destOrd="0" presId="urn:microsoft.com/office/officeart/2005/8/layout/pList2#1"/>
    <dgm:cxn modelId="{736ACB9E-F908-496D-95BC-4F8AA7D1D98D}" type="presOf" srcId="{52A3726F-2886-4F8E-86D1-3BD0E4DBB97A}" destId="{4E7BCD10-B172-4620-9D41-6544D2D12584}" srcOrd="0" destOrd="2" presId="urn:microsoft.com/office/officeart/2005/8/layout/pList2#1"/>
    <dgm:cxn modelId="{CD47E080-7D1A-4FF8-AD05-1B6B9AA6662B}" type="presParOf" srcId="{74A6DB7A-9B5E-4639-A92F-191A9D4BBA3B}" destId="{DADE1253-5BCD-438C-89E9-7D33852A5146}" srcOrd="0" destOrd="0" presId="urn:microsoft.com/office/officeart/2005/8/layout/pList2#1"/>
    <dgm:cxn modelId="{C2B22CDE-0158-49B7-8DB2-719F359F37C0}" type="presParOf" srcId="{74A6DB7A-9B5E-4639-A92F-191A9D4BBA3B}" destId="{FB8A6119-245F-4EA9-9D03-96BD4A557881}" srcOrd="1" destOrd="0" presId="urn:microsoft.com/office/officeart/2005/8/layout/pList2#1"/>
    <dgm:cxn modelId="{222A6B3D-1480-4DE5-9FD2-01C860FD1CE2}" type="presParOf" srcId="{FB8A6119-245F-4EA9-9D03-96BD4A557881}" destId="{6656863C-1FBB-45E5-B7DE-E8B88ADC2ED6}" srcOrd="0" destOrd="0" presId="urn:microsoft.com/office/officeart/2005/8/layout/pList2#1"/>
    <dgm:cxn modelId="{B6C00AC0-D7FF-4151-A8A2-24239547F362}" type="presParOf" srcId="{6656863C-1FBB-45E5-B7DE-E8B88ADC2ED6}" destId="{BB3304D5-22B1-4303-AA5B-980A2F026D5E}" srcOrd="0" destOrd="0" presId="urn:microsoft.com/office/officeart/2005/8/layout/pList2#1"/>
    <dgm:cxn modelId="{AA210BE4-49F5-4FC1-96D8-C97A7B668EC1}" type="presParOf" srcId="{6656863C-1FBB-45E5-B7DE-E8B88ADC2ED6}" destId="{4EDA91E6-107F-40E3-97C5-54BA96E221C1}" srcOrd="1" destOrd="0" presId="urn:microsoft.com/office/officeart/2005/8/layout/pList2#1"/>
    <dgm:cxn modelId="{09547A8D-4675-4E97-8888-883C570AC01A}" type="presParOf" srcId="{6656863C-1FBB-45E5-B7DE-E8B88ADC2ED6}" destId="{26A9E040-1722-4E73-9F61-B360996DB4D1}" srcOrd="2" destOrd="0" presId="urn:microsoft.com/office/officeart/2005/8/layout/pList2#1"/>
    <dgm:cxn modelId="{E33AA6B4-F3B9-4F9B-8555-9BEA5043817D}" type="presParOf" srcId="{FB8A6119-245F-4EA9-9D03-96BD4A557881}" destId="{C67A4B9C-361D-407B-B720-2E991DF7FE7C}" srcOrd="1" destOrd="0" presId="urn:microsoft.com/office/officeart/2005/8/layout/pList2#1"/>
    <dgm:cxn modelId="{F51D0C02-E562-4211-ADAD-7B4338A6DC7B}" type="presParOf" srcId="{FB8A6119-245F-4EA9-9D03-96BD4A557881}" destId="{0D8229BC-A228-4338-99E3-8C65ECAF311D}" srcOrd="2" destOrd="0" presId="urn:microsoft.com/office/officeart/2005/8/layout/pList2#1"/>
    <dgm:cxn modelId="{2365BD07-2979-4712-A3CE-99D1D281A1DA}" type="presParOf" srcId="{0D8229BC-A228-4338-99E3-8C65ECAF311D}" destId="{32C99581-E39A-4BD4-A182-F2FD988A4B4A}" srcOrd="0" destOrd="0" presId="urn:microsoft.com/office/officeart/2005/8/layout/pList2#1"/>
    <dgm:cxn modelId="{FF3A6EDB-9987-4CA7-B259-792250F69358}" type="presParOf" srcId="{0D8229BC-A228-4338-99E3-8C65ECAF311D}" destId="{6F2E3439-5283-4BE7-99E4-2F496C901303}" srcOrd="1" destOrd="0" presId="urn:microsoft.com/office/officeart/2005/8/layout/pList2#1"/>
    <dgm:cxn modelId="{B546A933-74A5-4881-B924-FBC38A62DD60}" type="presParOf" srcId="{0D8229BC-A228-4338-99E3-8C65ECAF311D}" destId="{4B7B2D4A-6F0F-4BFF-842C-797DD6C7F381}" srcOrd="2" destOrd="0" presId="urn:microsoft.com/office/officeart/2005/8/layout/pList2#1"/>
    <dgm:cxn modelId="{1F566E17-CA19-45BF-92D3-CEEF4351BE00}" type="presParOf" srcId="{FB8A6119-245F-4EA9-9D03-96BD4A557881}" destId="{09E92636-269D-4BC4-A6DD-BDEED81C5748}" srcOrd="3" destOrd="0" presId="urn:microsoft.com/office/officeart/2005/8/layout/pList2#1"/>
    <dgm:cxn modelId="{F8898DB6-4D43-4BA4-91F9-B62E1AE834FC}" type="presParOf" srcId="{FB8A6119-245F-4EA9-9D03-96BD4A557881}" destId="{55DDB103-72B3-4D76-8C63-AD8BB7F31011}" srcOrd="4" destOrd="0" presId="urn:microsoft.com/office/officeart/2005/8/layout/pList2#1"/>
    <dgm:cxn modelId="{C530AC70-FFCF-477B-8DA9-E9831C782764}" type="presParOf" srcId="{55DDB103-72B3-4D76-8C63-AD8BB7F31011}" destId="{4E7BCD10-B172-4620-9D41-6544D2D12584}" srcOrd="0" destOrd="0" presId="urn:microsoft.com/office/officeart/2005/8/layout/pList2#1"/>
    <dgm:cxn modelId="{BE1BB60B-1155-447E-9EDB-240E1133DB10}" type="presParOf" srcId="{55DDB103-72B3-4D76-8C63-AD8BB7F31011}" destId="{13975D09-D68D-4BED-BE6D-6480AE478A26}" srcOrd="1" destOrd="0" presId="urn:microsoft.com/office/officeart/2005/8/layout/pList2#1"/>
    <dgm:cxn modelId="{25B5B654-CCC3-4B46-A397-FB20DDF8B1C3}" type="presParOf" srcId="{55DDB103-72B3-4D76-8C63-AD8BB7F31011}" destId="{18C63A0D-BDBC-4663-950E-A6B10A307A68}" srcOrd="2" destOrd="0" presId="urn:microsoft.com/office/officeart/2005/8/layout/pList2#1"/>
    <dgm:cxn modelId="{DF0408B5-BEA8-44AC-893E-5CF138DCF60F}" type="presParOf" srcId="{FB8A6119-245F-4EA9-9D03-96BD4A557881}" destId="{9A8944EB-514F-405B-96E4-75D30C5D6B9C}" srcOrd="5" destOrd="0" presId="urn:microsoft.com/office/officeart/2005/8/layout/pList2#1"/>
    <dgm:cxn modelId="{2E03C9BD-EB0D-441D-B171-B40120B58F76}" type="presParOf" srcId="{FB8A6119-245F-4EA9-9D03-96BD4A557881}" destId="{9FD43543-849B-4795-94F0-E895BFD0E886}" srcOrd="6" destOrd="0" presId="urn:microsoft.com/office/officeart/2005/8/layout/pList2#1"/>
    <dgm:cxn modelId="{25E42EA4-BA5E-49EB-9771-7240E43DC7F8}" type="presParOf" srcId="{9FD43543-849B-4795-94F0-E895BFD0E886}" destId="{0777B8F2-4244-48E1-A3CE-30EEA740FEC8}" srcOrd="0" destOrd="0" presId="urn:microsoft.com/office/officeart/2005/8/layout/pList2#1"/>
    <dgm:cxn modelId="{7FB45B2C-F382-4491-9EFC-1555A592683A}" type="presParOf" srcId="{9FD43543-849B-4795-94F0-E895BFD0E886}" destId="{AF361A65-B464-4491-BEC7-F58A8DF85AFE}" srcOrd="1" destOrd="0" presId="urn:microsoft.com/office/officeart/2005/8/layout/pList2#1"/>
    <dgm:cxn modelId="{FE7CF5B2-45E2-4372-9D34-B5A5E3C31FF0}" type="presParOf" srcId="{9FD43543-849B-4795-94F0-E895BFD0E886}" destId="{0BA7AD73-1512-46CA-BA86-FBCC213C4884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88B81-A948-41BA-8B10-3E9720F8486F}">
      <dsp:nvSpPr>
        <dsp:cNvPr id="0" name=""/>
        <dsp:cNvSpPr/>
      </dsp:nvSpPr>
      <dsp:spPr>
        <a:xfrm>
          <a:off x="1651" y="63428"/>
          <a:ext cx="2569010" cy="46826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Bryophytes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Non-vascular</a:t>
          </a: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No xylem or phloem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Examples are mosses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They are small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Have to be near water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No pollen, seeds, flowers, or fruits</a:t>
          </a:r>
          <a:endParaRPr lang="en-US" sz="1100" kern="1200" dirty="0"/>
        </a:p>
      </dsp:txBody>
      <dsp:txXfrm>
        <a:off x="1651" y="1936504"/>
        <a:ext cx="2569010" cy="1873076"/>
      </dsp:txXfrm>
    </dsp:sp>
    <dsp:sp modelId="{E2A94BB4-B445-4D08-8C60-FF656B46F779}">
      <dsp:nvSpPr>
        <dsp:cNvPr id="0" name=""/>
        <dsp:cNvSpPr/>
      </dsp:nvSpPr>
      <dsp:spPr>
        <a:xfrm>
          <a:off x="492407" y="307178"/>
          <a:ext cx="1587498" cy="158749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85D9AC1-9143-4D2F-8D41-1BBD986273FD}">
      <dsp:nvSpPr>
        <dsp:cNvPr id="0" name=""/>
        <dsp:cNvSpPr/>
      </dsp:nvSpPr>
      <dsp:spPr>
        <a:xfrm>
          <a:off x="2647732" y="0"/>
          <a:ext cx="2569010" cy="47672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8797670"/>
                <a:satOff val="-20044"/>
                <a:lumOff val="8040"/>
                <a:alphaOff val="0"/>
                <a:shade val="40000"/>
              </a:schemeClr>
              <a:schemeClr val="accent3">
                <a:hueOff val="8797670"/>
                <a:satOff val="-20044"/>
                <a:lumOff val="804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Gymnosperms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Vascular</a:t>
          </a: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Xylem to move water</a:t>
          </a: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Phloem to move food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Examples are conifers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Have pollen (sperm)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Have seeds on cones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No fruits or flowers</a:t>
          </a:r>
          <a:endParaRPr lang="en-US" sz="1100" kern="1200" dirty="0"/>
        </a:p>
      </dsp:txBody>
      <dsp:txXfrm>
        <a:off x="2647732" y="1906904"/>
        <a:ext cx="2569010" cy="1906904"/>
      </dsp:txXfrm>
    </dsp:sp>
    <dsp:sp modelId="{28E3DAAA-0974-4F8E-A53C-ABB4857D99DF}">
      <dsp:nvSpPr>
        <dsp:cNvPr id="0" name=""/>
        <dsp:cNvSpPr/>
      </dsp:nvSpPr>
      <dsp:spPr>
        <a:xfrm>
          <a:off x="3138488" y="286035"/>
          <a:ext cx="1587498" cy="158749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79F6BCB-6222-4D99-A5EC-C6780904694F}">
      <dsp:nvSpPr>
        <dsp:cNvPr id="0" name=""/>
        <dsp:cNvSpPr/>
      </dsp:nvSpPr>
      <dsp:spPr>
        <a:xfrm>
          <a:off x="5273672" y="0"/>
          <a:ext cx="2569010" cy="47672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17595341"/>
                <a:satOff val="-40088"/>
                <a:lumOff val="16080"/>
                <a:alphaOff val="0"/>
                <a:shade val="40000"/>
              </a:schemeClr>
              <a:schemeClr val="accent3">
                <a:hueOff val="17595341"/>
                <a:satOff val="-40088"/>
                <a:lumOff val="1608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Angiosperms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Vascular</a:t>
          </a: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Xylem to move water</a:t>
          </a:r>
          <a:endParaRPr lang="en-US" sz="1100" kern="1200" dirty="0"/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Phloem to move food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Examples are flowering plants like oak trees, corn, and roses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Have pollen (sperm)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Have seeds in fruits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Have flowers</a:t>
          </a:r>
        </a:p>
      </dsp:txBody>
      <dsp:txXfrm>
        <a:off x="5273672" y="1906904"/>
        <a:ext cx="2569010" cy="1906904"/>
      </dsp:txXfrm>
    </dsp:sp>
    <dsp:sp modelId="{222B534D-14A9-4013-ACED-78E6C2BED50D}">
      <dsp:nvSpPr>
        <dsp:cNvPr id="0" name=""/>
        <dsp:cNvSpPr/>
      </dsp:nvSpPr>
      <dsp:spPr>
        <a:xfrm>
          <a:off x="5784569" y="286035"/>
          <a:ext cx="1587498" cy="1587498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CBA3799-A77D-47A1-B0A5-4CCE36F33EBC}">
      <dsp:nvSpPr>
        <dsp:cNvPr id="0" name=""/>
        <dsp:cNvSpPr/>
      </dsp:nvSpPr>
      <dsp:spPr>
        <a:xfrm>
          <a:off x="244468" y="4052172"/>
          <a:ext cx="7235317" cy="715089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E1253-5BCD-438C-89E9-7D33852A5146}">
      <dsp:nvSpPr>
        <dsp:cNvPr id="0" name=""/>
        <dsp:cNvSpPr/>
      </dsp:nvSpPr>
      <dsp:spPr>
        <a:xfrm>
          <a:off x="0" y="533394"/>
          <a:ext cx="7848600" cy="229743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9E040-1722-4E73-9F61-B360996DB4D1}">
      <dsp:nvSpPr>
        <dsp:cNvPr id="0" name=""/>
        <dsp:cNvSpPr/>
      </dsp:nvSpPr>
      <dsp:spPr>
        <a:xfrm>
          <a:off x="237619" y="306324"/>
          <a:ext cx="1714735" cy="16847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304D5-22B1-4303-AA5B-980A2F026D5E}">
      <dsp:nvSpPr>
        <dsp:cNvPr id="0" name=""/>
        <dsp:cNvSpPr/>
      </dsp:nvSpPr>
      <dsp:spPr>
        <a:xfrm rot="10800000">
          <a:off x="237619" y="2297430"/>
          <a:ext cx="1714735" cy="28079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Annelids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Segmented worms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No backbone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“Breathe” through skin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External fertilization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External development</a:t>
          </a:r>
          <a:endParaRPr lang="en-US" sz="1100" kern="1200" dirty="0"/>
        </a:p>
      </dsp:txBody>
      <dsp:txXfrm rot="10800000">
        <a:off x="290353" y="2297430"/>
        <a:ext cx="1609267" cy="2755236"/>
      </dsp:txXfrm>
    </dsp:sp>
    <dsp:sp modelId="{4B7B2D4A-6F0F-4BFF-842C-797DD6C7F381}">
      <dsp:nvSpPr>
        <dsp:cNvPr id="0" name=""/>
        <dsp:cNvSpPr/>
      </dsp:nvSpPr>
      <dsp:spPr>
        <a:xfrm>
          <a:off x="2123828" y="306324"/>
          <a:ext cx="1714735" cy="16847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C99581-E39A-4BD4-A182-F2FD988A4B4A}">
      <dsp:nvSpPr>
        <dsp:cNvPr id="0" name=""/>
        <dsp:cNvSpPr/>
      </dsp:nvSpPr>
      <dsp:spPr>
        <a:xfrm rot="10800000">
          <a:off x="2123828" y="2297430"/>
          <a:ext cx="1714735" cy="28079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1525760"/>
            <a:satOff val="-2617"/>
            <a:lumOff val="-189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Insects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No backbone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Three body segments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Six legs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Wings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External fertilization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External development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Metamorphosis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</dsp:txBody>
      <dsp:txXfrm rot="10800000">
        <a:off x="2176562" y="2297430"/>
        <a:ext cx="1609267" cy="2755236"/>
      </dsp:txXfrm>
    </dsp:sp>
    <dsp:sp modelId="{18C63A0D-BDBC-4663-950E-A6B10A307A68}">
      <dsp:nvSpPr>
        <dsp:cNvPr id="0" name=""/>
        <dsp:cNvSpPr/>
      </dsp:nvSpPr>
      <dsp:spPr>
        <a:xfrm>
          <a:off x="4010036" y="306324"/>
          <a:ext cx="1714735" cy="16847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7BCD10-B172-4620-9D41-6544D2D12584}">
      <dsp:nvSpPr>
        <dsp:cNvPr id="0" name=""/>
        <dsp:cNvSpPr/>
      </dsp:nvSpPr>
      <dsp:spPr>
        <a:xfrm rot="10800000">
          <a:off x="4010036" y="2297430"/>
          <a:ext cx="1714735" cy="28079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3051520"/>
            <a:satOff val="-5234"/>
            <a:lumOff val="-379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Amphibians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Have backbone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Moist skin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Gills when young, lungs when adult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Three chambered heart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Cold-blooded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External fertilization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External development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Metamorphosis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Jelly-like egg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</dsp:txBody>
      <dsp:txXfrm rot="10800000">
        <a:off x="4062770" y="2297430"/>
        <a:ext cx="1609267" cy="2755236"/>
      </dsp:txXfrm>
    </dsp:sp>
    <dsp:sp modelId="{0BA7AD73-1512-46CA-BA86-FBCC213C4884}">
      <dsp:nvSpPr>
        <dsp:cNvPr id="0" name=""/>
        <dsp:cNvSpPr/>
      </dsp:nvSpPr>
      <dsp:spPr>
        <a:xfrm>
          <a:off x="5896245" y="306324"/>
          <a:ext cx="1714735" cy="16847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77B8F2-4244-48E1-A3CE-30EEA740FEC8}">
      <dsp:nvSpPr>
        <dsp:cNvPr id="0" name=""/>
        <dsp:cNvSpPr/>
      </dsp:nvSpPr>
      <dsp:spPr>
        <a:xfrm rot="10800000">
          <a:off x="5896245" y="2297430"/>
          <a:ext cx="1714735" cy="28079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4577280"/>
            <a:satOff val="-7851"/>
            <a:lumOff val="-5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Mammals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Backbone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Hair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Milk glands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Lungs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Four-chambered heart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Warm-blooded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Internal fertilization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Internal development</a:t>
          </a:r>
          <a:endParaRPr lang="en-US" sz="1100" kern="1200" dirty="0"/>
        </a:p>
      </dsp:txBody>
      <dsp:txXfrm rot="10800000">
        <a:off x="5948979" y="2297430"/>
        <a:ext cx="1609267" cy="2755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B075B-ECB2-4917-8CC2-FF2086E63BC0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702D9-07AA-4941-BBDD-3134ACD77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2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9925C2-F373-4F91-A9EB-0BEB0C9713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B020-D7EA-40A9-A75A-ED5A0736F88C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5458F1-E528-4897-BAB2-A4813DE2C52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B020-D7EA-40A9-A75A-ED5A0736F88C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58F1-E528-4897-BAB2-A4813DE2C5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B020-D7EA-40A9-A75A-ED5A0736F88C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58F1-E528-4897-BAB2-A4813DE2C5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CD7B020-D7EA-40A9-A75A-ED5A0736F88C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05458F1-E528-4897-BAB2-A4813DE2C52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B020-D7EA-40A9-A75A-ED5A0736F88C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58F1-E528-4897-BAB2-A4813DE2C52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B020-D7EA-40A9-A75A-ED5A0736F88C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58F1-E528-4897-BAB2-A4813DE2C52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58F1-E528-4897-BAB2-A4813DE2C5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B020-D7EA-40A9-A75A-ED5A0736F88C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B020-D7EA-40A9-A75A-ED5A0736F88C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58F1-E528-4897-BAB2-A4813DE2C52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B020-D7EA-40A9-A75A-ED5A0736F88C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458F1-E528-4897-BAB2-A4813DE2C5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CD7B020-D7EA-40A9-A75A-ED5A0736F88C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05458F1-E528-4897-BAB2-A4813DE2C52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B020-D7EA-40A9-A75A-ED5A0736F88C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5458F1-E528-4897-BAB2-A4813DE2C52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CD7B020-D7EA-40A9-A75A-ED5A0736F88C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05458F1-E528-4897-BAB2-A4813DE2C52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EUKARYOTES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UNICELLULAR AND MULTICELLULAR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AUTOTROPHIC AND HETEROTROPHIC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PROTISTS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14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22325" y="1100138"/>
          <a:ext cx="7864475" cy="4767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Types of Plants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81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PLANT ADAPTATIONS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0" y="1066800"/>
            <a:ext cx="3200400" cy="5492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Root, stem, </a:t>
            </a:r>
            <a:r>
              <a:rPr lang="en-US" dirty="0"/>
              <a:t>l</a:t>
            </a:r>
            <a:r>
              <a:rPr lang="en-US" dirty="0" smtClean="0"/>
              <a:t>eaf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0" y="1752600"/>
            <a:ext cx="3200400" cy="1676400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dirty="0" smtClean="0"/>
              <a:t>Roots are adapted to absorb water with root hairs</a:t>
            </a:r>
          </a:p>
          <a:p>
            <a:pPr>
              <a:defRPr/>
            </a:pPr>
            <a:r>
              <a:rPr lang="en-US" dirty="0" smtClean="0"/>
              <a:t>Leaves are adapted for photosynthesis by being flat and green</a:t>
            </a:r>
          </a:p>
          <a:p>
            <a:pPr>
              <a:defRPr/>
            </a:pPr>
            <a:r>
              <a:rPr lang="en-US" dirty="0" smtClean="0"/>
              <a:t>Stems move water with xylem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5943600" y="1598613"/>
            <a:ext cx="3200400" cy="2209800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dirty="0" smtClean="0"/>
              <a:t>Flowers have bright petals to attract pollinators</a:t>
            </a:r>
          </a:p>
          <a:p>
            <a:pPr>
              <a:defRPr/>
            </a:pPr>
            <a:r>
              <a:rPr lang="en-US" dirty="0" smtClean="0"/>
              <a:t>Pollen (sperm) can be transferred by animals</a:t>
            </a:r>
          </a:p>
          <a:p>
            <a:pPr>
              <a:defRPr/>
            </a:pPr>
            <a:r>
              <a:rPr lang="en-US" dirty="0" smtClean="0"/>
              <a:t>When egg joins with pollen, a seed is formed in the ovary</a:t>
            </a:r>
          </a:p>
          <a:p>
            <a:pPr>
              <a:defRPr/>
            </a:pPr>
            <a:r>
              <a:rPr lang="en-US" dirty="0" smtClean="0"/>
              <a:t>The ovary becomes the fruit</a:t>
            </a:r>
          </a:p>
          <a:p>
            <a:pPr>
              <a:defRPr/>
            </a:pPr>
            <a:r>
              <a:rPr lang="en-US" dirty="0" smtClean="0"/>
              <a:t>Fruit surrounds and protects seed</a:t>
            </a:r>
          </a:p>
          <a:p>
            <a:pPr>
              <a:defRPr/>
            </a:pPr>
            <a:r>
              <a:rPr lang="en-US" dirty="0" smtClean="0"/>
              <a:t>Fruit also helps get baby plants in seeds away from parent plant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5233988" y="990600"/>
            <a:ext cx="3910012" cy="5492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Flowers and Fruits</a:t>
            </a:r>
            <a:endParaRPr lang="en-US" dirty="0"/>
          </a:p>
        </p:txBody>
      </p:sp>
      <p:pic>
        <p:nvPicPr>
          <p:cNvPr id="430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1831975" cy="32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38091"/>
            <a:ext cx="3552825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37465"/>
            <a:ext cx="2128838" cy="213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76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Vascular Tissues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447800"/>
            <a:ext cx="4038600" cy="4525963"/>
          </a:xfrm>
        </p:spPr>
        <p:txBody>
          <a:bodyPr/>
          <a:lstStyle/>
          <a:p>
            <a:r>
              <a:rPr lang="en-US" b="1" dirty="0" smtClean="0"/>
              <a:t>Xylem</a:t>
            </a:r>
            <a:endParaRPr lang="en-US" dirty="0" smtClean="0"/>
          </a:p>
          <a:p>
            <a:pPr lvl="1"/>
            <a:r>
              <a:rPr lang="en-US" dirty="0" smtClean="0"/>
              <a:t>Transports water up from the roots</a:t>
            </a:r>
          </a:p>
          <a:p>
            <a:pPr lvl="1"/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42865" y="1447800"/>
            <a:ext cx="4038600" cy="4525963"/>
          </a:xfrm>
        </p:spPr>
        <p:txBody>
          <a:bodyPr/>
          <a:lstStyle/>
          <a:p>
            <a:r>
              <a:rPr lang="en-US" b="1" dirty="0"/>
              <a:t>Phloem</a:t>
            </a:r>
          </a:p>
          <a:p>
            <a:pPr lvl="1"/>
            <a:r>
              <a:rPr lang="en-US" dirty="0"/>
              <a:t>Transports sugars down from the leaves</a:t>
            </a:r>
          </a:p>
          <a:p>
            <a:endParaRPr lang="en-US" dirty="0"/>
          </a:p>
        </p:txBody>
      </p:sp>
      <p:pic>
        <p:nvPicPr>
          <p:cNvPr id="3077" name="Picture 5" descr="http://swc2012.wikispaces.com/file/view/I10-24-vascular.jpg/405506886/940x464/I10-24-vascu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19400"/>
            <a:ext cx="5257800" cy="363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6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EUKARYOTIC</a:t>
            </a:r>
          </a:p>
          <a:p>
            <a:r>
              <a:rPr lang="en-US" dirty="0" smtClean="0"/>
              <a:t>MULTICELLULAR</a:t>
            </a:r>
          </a:p>
          <a:p>
            <a:r>
              <a:rPr lang="en-US" dirty="0" smtClean="0"/>
              <a:t>HETEROTROPHIC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ANIMALIA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06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964865"/>
              </p:ext>
            </p:extLst>
          </p:nvPr>
        </p:nvGraphicFramePr>
        <p:xfrm>
          <a:off x="762000" y="990600"/>
          <a:ext cx="7848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TYPES OF ANIMALS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63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of these show evolutionary relationships, but only the PT show estimated amounts of time.</a:t>
            </a:r>
          </a:p>
          <a:p>
            <a:r>
              <a:rPr lang="en-US" dirty="0" smtClean="0"/>
              <a:t>Both show derived characters (new adaptations).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Phylogenetic </a:t>
            </a:r>
            <a:r>
              <a:rPr lang="en-US" smtClean="0"/>
              <a:t>Trees &amp; Cladograms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7772400" cy="254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674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72000"/>
          </a:xfrm>
        </p:spPr>
        <p:txBody>
          <a:bodyPr/>
          <a:lstStyle/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Contain chlorophyll for photosynthesis and an eyespot to help with detection of light.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032164" y="228600"/>
            <a:ext cx="7024688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Algae</a:t>
            </a:r>
          </a:p>
        </p:txBody>
      </p:sp>
      <p:pic>
        <p:nvPicPr>
          <p:cNvPr id="11268" name="Picture 5" descr="http://www.infovisual.info/02/img_en/001%20Structure%20of%20a%20eugle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57600"/>
            <a:ext cx="27638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http://bio.rutgers.edu/~gb101/lab6_protists/egrachigh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3581400"/>
            <a:ext cx="3454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40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Protozoans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2312988"/>
            <a:ext cx="3419475" cy="3494087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b="1" smtClean="0"/>
              <a:t>Amoeba</a:t>
            </a:r>
            <a:r>
              <a:rPr lang="en-US" smtClean="0"/>
              <a:t>: move by the use of pseudopodia (false feet)</a:t>
            </a:r>
          </a:p>
          <a:p>
            <a:pPr eaLnBrk="1" hangingPunct="1"/>
            <a:endParaRPr lang="en-US" b="1" smtClean="0"/>
          </a:p>
          <a:p>
            <a:pPr eaLnBrk="1" hangingPunct="1"/>
            <a:endParaRPr lang="en-US" b="1" smtClean="0"/>
          </a:p>
          <a:p>
            <a:pPr eaLnBrk="1" hangingPunct="1"/>
            <a:endParaRPr lang="en-US" b="1" smtClean="0"/>
          </a:p>
          <a:p>
            <a:pPr eaLnBrk="1" hangingPunct="1"/>
            <a:endParaRPr lang="en-US" b="1" smtClean="0"/>
          </a:p>
        </p:txBody>
      </p:sp>
      <p:sp>
        <p:nvSpPr>
          <p:cNvPr id="8196" name="Content Placeholder 2"/>
          <p:cNvSpPr>
            <a:spLocks noGrp="1"/>
          </p:cNvSpPr>
          <p:nvPr>
            <p:ph sz="half" idx="2"/>
          </p:nvPr>
        </p:nvSpPr>
        <p:spPr>
          <a:xfrm>
            <a:off x="4645025" y="2312988"/>
            <a:ext cx="3419475" cy="3494087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b="1" smtClean="0"/>
              <a:t>Zooflagellates: </a:t>
            </a:r>
            <a:r>
              <a:rPr lang="en-US" smtClean="0"/>
              <a:t>Move by use of flagella</a:t>
            </a:r>
          </a:p>
          <a:p>
            <a:pPr eaLnBrk="1" hangingPunct="1"/>
            <a:endParaRPr lang="en-US" smtClean="0"/>
          </a:p>
        </p:txBody>
      </p:sp>
      <p:pic>
        <p:nvPicPr>
          <p:cNvPr id="8197" name="Picture 5" descr="http://www.microscopy-uk.org.uk/mag/imgsep01/amoebaproteus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79863"/>
            <a:ext cx="3067050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 descr="http://www.dr-ralf-wagner.de/Bilder/Salpingoeca_fusiformis-PH-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92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tozoans 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04800"/>
            <a:ext cx="7242175" cy="4914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3555" name="Straight Arrow Connector 3"/>
          <p:cNvCxnSpPr>
            <a:cxnSpLocks noChangeShapeType="1"/>
          </p:cNvCxnSpPr>
          <p:nvPr/>
        </p:nvCxnSpPr>
        <p:spPr bwMode="auto">
          <a:xfrm>
            <a:off x="2667000" y="1447800"/>
            <a:ext cx="1219200" cy="762000"/>
          </a:xfrm>
          <a:prstGeom prst="straightConnector1">
            <a:avLst/>
          </a:prstGeom>
          <a:noFill/>
          <a:ln w="44450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6" name="Straight Arrow Connector 4"/>
          <p:cNvCxnSpPr>
            <a:cxnSpLocks noChangeShapeType="1"/>
            <a:stCxn id="23557" idx="2"/>
          </p:cNvCxnSpPr>
          <p:nvPr/>
        </p:nvCxnSpPr>
        <p:spPr bwMode="auto">
          <a:xfrm rot="16200000" flipH="1">
            <a:off x="3659982" y="383381"/>
            <a:ext cx="87312" cy="2193925"/>
          </a:xfrm>
          <a:prstGeom prst="straightConnector1">
            <a:avLst/>
          </a:prstGeom>
          <a:noFill/>
          <a:ln w="44450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1676400" y="1066800"/>
            <a:ext cx="1858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</a:rPr>
              <a:t>Bundles of cilia</a:t>
            </a:r>
          </a:p>
        </p:txBody>
      </p:sp>
      <p:cxnSp>
        <p:nvCxnSpPr>
          <p:cNvPr id="23558" name="Straight Arrow Connector 7"/>
          <p:cNvCxnSpPr>
            <a:cxnSpLocks noChangeShapeType="1"/>
          </p:cNvCxnSpPr>
          <p:nvPr/>
        </p:nvCxnSpPr>
        <p:spPr bwMode="auto">
          <a:xfrm>
            <a:off x="2667000" y="1447800"/>
            <a:ext cx="3352800" cy="2133600"/>
          </a:xfrm>
          <a:prstGeom prst="straightConnector1">
            <a:avLst/>
          </a:prstGeom>
          <a:noFill/>
          <a:ln w="44450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9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4800600" y="3657600"/>
            <a:ext cx="3276600" cy="838200"/>
          </a:xfrm>
          <a:prstGeom prst="straightConnector1">
            <a:avLst/>
          </a:prstGeom>
          <a:noFill/>
          <a:ln w="50800" algn="ctr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0" name="TextBox 12"/>
          <p:cNvSpPr txBox="1">
            <a:spLocks noChangeArrowheads="1"/>
          </p:cNvSpPr>
          <p:nvPr/>
        </p:nvSpPr>
        <p:spPr bwMode="auto">
          <a:xfrm>
            <a:off x="4191000" y="5486400"/>
            <a:ext cx="3608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This one is about to be eaten!</a:t>
            </a:r>
          </a:p>
        </p:txBody>
      </p:sp>
      <p:sp>
        <p:nvSpPr>
          <p:cNvPr id="23561" name="TextBox 13"/>
          <p:cNvSpPr txBox="1">
            <a:spLocks noChangeArrowheads="1"/>
          </p:cNvSpPr>
          <p:nvPr/>
        </p:nvSpPr>
        <p:spPr bwMode="auto">
          <a:xfrm>
            <a:off x="304800" y="5562600"/>
            <a:ext cx="1995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Two protozoans…</a:t>
            </a:r>
          </a:p>
        </p:txBody>
      </p:sp>
    </p:spTree>
    <p:extLst>
      <p:ext uri="{BB962C8B-B14F-4D97-AF65-F5344CB8AC3E}">
        <p14:creationId xmlns:p14="http://schemas.microsoft.com/office/powerpoint/2010/main" val="1875505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EUKARYOTIC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UNICELLULAR OR MULTICELLULAR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HETEROTROPHS (DECOMPOSERS)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FUNGI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461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6777038" cy="3508375"/>
          </a:xfrm>
        </p:spPr>
        <p:txBody>
          <a:bodyPr/>
          <a:lstStyle/>
          <a:p>
            <a:pPr lvl="1" eaLnBrk="1" hangingPunct="1"/>
            <a:r>
              <a:rPr lang="en-US" b="1" dirty="0" smtClean="0"/>
              <a:t>Lichen</a:t>
            </a:r>
          </a:p>
          <a:p>
            <a:pPr lvl="2" eaLnBrk="1" hangingPunct="1"/>
            <a:r>
              <a:rPr lang="en-US" dirty="0" smtClean="0"/>
              <a:t>Symbiotic association between fungus and photosynthetic organism.</a:t>
            </a:r>
          </a:p>
          <a:p>
            <a:pPr lvl="2" eaLnBrk="1" hangingPunct="1"/>
            <a:r>
              <a:rPr lang="en-US" dirty="0" smtClean="0"/>
              <a:t>Photosynthetic organism provides a source of energy</a:t>
            </a:r>
          </a:p>
          <a:p>
            <a:pPr lvl="2" eaLnBrk="1" hangingPunct="1"/>
            <a:r>
              <a:rPr lang="en-US" dirty="0" smtClean="0"/>
              <a:t>Fungus provides water, minerals and protection</a:t>
            </a: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024688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Special Fungi</a:t>
            </a:r>
          </a:p>
        </p:txBody>
      </p:sp>
    </p:spTree>
    <p:extLst>
      <p:ext uri="{BB962C8B-B14F-4D97-AF65-F5344CB8AC3E}">
        <p14:creationId xmlns:p14="http://schemas.microsoft.com/office/powerpoint/2010/main" val="314011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Lichen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1295400"/>
            <a:ext cx="6962775" cy="521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934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Mushrooms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"/>
            <a:ext cx="4191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3600699"/>
            <a:ext cx="4000500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3587932" cy="363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940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EUKARYOTIC</a:t>
            </a:r>
          </a:p>
          <a:p>
            <a:r>
              <a:rPr lang="en-US" dirty="0" smtClean="0"/>
              <a:t>AUTOTROPHIC</a:t>
            </a:r>
          </a:p>
          <a:p>
            <a:r>
              <a:rPr lang="en-US" dirty="0" smtClean="0"/>
              <a:t>MULTICELLULAR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PLANTAE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379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</TotalTime>
  <Words>387</Words>
  <Application>Microsoft Office PowerPoint</Application>
  <PresentationFormat>On-screen Show (4:3)</PresentationFormat>
  <Paragraphs>113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Paper</vt:lpstr>
      <vt:lpstr>PROTISTS</vt:lpstr>
      <vt:lpstr>Algae</vt:lpstr>
      <vt:lpstr>Protozoans</vt:lpstr>
      <vt:lpstr>PowerPoint Presentation</vt:lpstr>
      <vt:lpstr>FUNGI </vt:lpstr>
      <vt:lpstr>Special Fungi</vt:lpstr>
      <vt:lpstr>Lichen</vt:lpstr>
      <vt:lpstr>Mushrooms</vt:lpstr>
      <vt:lpstr>PLANTAE</vt:lpstr>
      <vt:lpstr>Types of Plants</vt:lpstr>
      <vt:lpstr>PLANT ADAPTATIONS</vt:lpstr>
      <vt:lpstr>Vascular Tissues</vt:lpstr>
      <vt:lpstr>ANIMALIA</vt:lpstr>
      <vt:lpstr>TYPES OF ANIMALS</vt:lpstr>
      <vt:lpstr>Phylogenetic Trees &amp; Cladograms</vt:lpstr>
    </vt:vector>
  </TitlesOfParts>
  <Company>Johnston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PROTISTS</dc:title>
  <dc:creator>Joe Michael Johnston</dc:creator>
  <cp:lastModifiedBy>Joe Michael Johnston</cp:lastModifiedBy>
  <cp:revision>1</cp:revision>
  <dcterms:created xsi:type="dcterms:W3CDTF">2016-12-08T17:35:16Z</dcterms:created>
  <dcterms:modified xsi:type="dcterms:W3CDTF">2016-12-08T17:36:34Z</dcterms:modified>
</cp:coreProperties>
</file>