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2" r:id="rId3"/>
  </p:sldMasterIdLst>
  <p:notesMasterIdLst>
    <p:notesMasterId r:id="rId20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BDD26-C05C-43FC-8DBF-E798509201A8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31DF8-73FB-44F3-9EE3-0AA75EFD6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199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hape 86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hape 87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83" tIns="82283" rIns="82283" bIns="82283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112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Shape 11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83" tIns="82283" rIns="82283" bIns="82283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hape 118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hape 11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83" tIns="82283" rIns="82283" bIns="82283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hape 124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Shape 125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83" tIns="82283" rIns="82283" bIns="82283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130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Shape 131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83" tIns="82283" rIns="82283" bIns="82283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hape 136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Shape 137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83" tIns="82283" rIns="82283" bIns="82283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1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196" indent="0" algn="ctr">
              <a:buNone/>
            </a:lvl2pPr>
            <a:lvl3pPr marL="914391" indent="0" algn="ctr">
              <a:buNone/>
            </a:lvl3pPr>
            <a:lvl4pPr marL="1371587" indent="0" algn="ctr">
              <a:buNone/>
            </a:lvl4pPr>
            <a:lvl5pPr marL="1828782" indent="0" algn="ctr">
              <a:buNone/>
            </a:lvl5pPr>
            <a:lvl6pPr marL="2285978" indent="0" algn="ctr">
              <a:buNone/>
            </a:lvl6pPr>
            <a:lvl7pPr marL="2743173" indent="0" algn="ctr">
              <a:buNone/>
            </a:lvl7pPr>
            <a:lvl8pPr marL="3200368" indent="0" algn="ctr">
              <a:buNone/>
            </a:lvl8pPr>
            <a:lvl9pPr marL="3657563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1" y="1433733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A2F4F-4C9B-4AB1-BB84-D687C556A9B9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062FE-B306-4D67-B588-4E4915EEE609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9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5D70F-CDBA-4071-BA44-FB31A2107D81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EF7CE-15F4-4764-9BAE-E8AB847EA98D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48214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C8E88-D832-47DD-83C2-B491F5C11E78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B9E29-2DE6-43C2-A021-7C865806E2F3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73835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25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1"/>
            <a:ext cx="4343400" cy="1362075"/>
          </a:xfrm>
        </p:spPr>
        <p:txBody>
          <a:bodyPr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81800" y="5334001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F8B40-1478-41D4-9129-1DC03AC03D99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4553-7508-4594-BF7E-BD81031A916D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292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269632"/>
            <a:ext cx="8077200" cy="1143000"/>
          </a:xfrm>
        </p:spPr>
        <p:txBody>
          <a:bodyPr anchor="ctr"/>
          <a:lstStyle>
            <a:lvl1pPr algn="l">
              <a:defRPr lang="en-US" dirty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1596414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9459B-7314-47CC-80DF-2D3499119E9C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2E218-3C77-4028-ADDB-E95A91E0544E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84225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9101137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76566-C374-4599-9947-D677691B60A2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1AA4F-B14B-4B66-99A8-97B7EA75055F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46791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8595360" cy="822960"/>
          </a:xfrm>
          <a:prstGeom prst="rect">
            <a:avLst/>
          </a:prstGeom>
        </p:spPr>
        <p:txBody>
          <a:bodyPr lIns="82283" tIns="82283" rIns="82283" bIns="82283" anchor="t"/>
          <a:lstStyle>
            <a:lvl1pPr>
              <a:buSzPct val="99224"/>
              <a:defRPr sz="3800"/>
            </a:lvl1pPr>
            <a:lvl2pPr>
              <a:buSzPct val="99224"/>
              <a:defRPr sz="3800"/>
            </a:lvl2pPr>
            <a:lvl3pPr>
              <a:buSzPct val="99224"/>
              <a:defRPr sz="3800"/>
            </a:lvl3pPr>
            <a:lvl4pPr>
              <a:buSzPct val="99224"/>
              <a:defRPr sz="3800"/>
            </a:lvl4pPr>
            <a:lvl5pPr>
              <a:buSzPct val="99224"/>
              <a:defRPr sz="3800"/>
            </a:lvl5pPr>
            <a:lvl6pPr>
              <a:buSzPct val="99224"/>
              <a:defRPr sz="3800"/>
            </a:lvl6pPr>
            <a:lvl7pPr>
              <a:buSzPct val="99224"/>
              <a:defRPr sz="3800"/>
            </a:lvl7pPr>
            <a:lvl8pPr>
              <a:buSzPct val="99224"/>
              <a:defRPr sz="3800"/>
            </a:lvl8pPr>
            <a:lvl9pPr>
              <a:buSzPct val="99224"/>
              <a:defRPr sz="3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74320" y="1645922"/>
            <a:ext cx="8595360" cy="4937759"/>
          </a:xfrm>
          <a:prstGeom prst="rect">
            <a:avLst/>
          </a:prstGeom>
        </p:spPr>
        <p:txBody>
          <a:bodyPr lIns="82283" tIns="82283" rIns="82283" bIns="82283"/>
          <a:lstStyle>
            <a:lvl1pPr>
              <a:buSzPct val="98765"/>
              <a:defRPr sz="2400"/>
            </a:lvl1pPr>
            <a:lvl2pPr>
              <a:buSzPct val="98765"/>
              <a:defRPr sz="2400"/>
            </a:lvl2pPr>
            <a:lvl3pPr>
              <a:buSzPct val="98765"/>
              <a:defRPr sz="2400"/>
            </a:lvl3pPr>
            <a:lvl4pPr>
              <a:buSzPct val="98765"/>
              <a:defRPr sz="2400"/>
            </a:lvl4pPr>
            <a:lvl5pPr>
              <a:buSzPct val="98765"/>
              <a:defRPr sz="2400"/>
            </a:lvl5pPr>
            <a:lvl6pPr>
              <a:buSzPct val="98765"/>
              <a:defRPr sz="2400"/>
            </a:lvl6pPr>
            <a:lvl7pPr>
              <a:buSzPct val="98765"/>
              <a:defRPr sz="2400"/>
            </a:lvl7pPr>
            <a:lvl8pPr>
              <a:buSzPct val="98765"/>
              <a:defRPr sz="2400"/>
            </a:lvl8pPr>
            <a:lvl9pPr>
              <a:buSzPct val="98765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7048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923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822960" y="2743202"/>
            <a:ext cx="7498080" cy="1097279"/>
          </a:xfrm>
          <a:prstGeom prst="rect">
            <a:avLst/>
          </a:prstGeom>
        </p:spPr>
        <p:txBody>
          <a:bodyPr lIns="82283" tIns="82283" rIns="82283" bIns="82283" anchor="t" anchorCtr="0"/>
          <a:lstStyle>
            <a:lvl1pPr algn="ctr">
              <a:buSzPct val="100000"/>
              <a:defRPr sz="4300"/>
            </a:lvl1pPr>
            <a:lvl2pPr algn="ctr">
              <a:buSzPct val="100000"/>
              <a:defRPr sz="4300"/>
            </a:lvl2pPr>
            <a:lvl3pPr algn="ctr">
              <a:buSzPct val="100000"/>
              <a:defRPr sz="4300"/>
            </a:lvl3pPr>
            <a:lvl4pPr algn="ctr">
              <a:buSzPct val="100000"/>
              <a:defRPr sz="4300"/>
            </a:lvl4pPr>
            <a:lvl5pPr algn="ctr">
              <a:buSzPct val="100000"/>
              <a:defRPr sz="4300"/>
            </a:lvl5pPr>
            <a:lvl6pPr algn="ctr">
              <a:buSzPct val="100000"/>
              <a:defRPr sz="4300"/>
            </a:lvl6pPr>
            <a:lvl7pPr algn="ctr">
              <a:buSzPct val="100000"/>
              <a:defRPr sz="4300"/>
            </a:lvl7pPr>
            <a:lvl8pPr algn="ctr">
              <a:buSzPct val="100000"/>
              <a:defRPr sz="4300"/>
            </a:lvl8pPr>
            <a:lvl9pPr algn="ctr">
              <a:buSzPct val="100000"/>
              <a:defRPr sz="43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645922" y="4114800"/>
            <a:ext cx="5852159" cy="822960"/>
          </a:xfrm>
          <a:prstGeom prst="rect">
            <a:avLst/>
          </a:prstGeom>
        </p:spPr>
        <p:txBody>
          <a:bodyPr lIns="82283" tIns="82283" rIns="82283" bIns="82283" anchor="t" anchorCtr="0"/>
          <a:lstStyle>
            <a:lvl1pPr algn="ctr">
              <a:buSzPct val="100000"/>
              <a:defRPr sz="2900"/>
            </a:lvl1pPr>
            <a:lvl2pPr algn="ctr">
              <a:buSzPct val="100000"/>
              <a:defRPr sz="2900"/>
            </a:lvl2pPr>
            <a:lvl3pPr algn="ctr">
              <a:buSzPct val="100000"/>
              <a:defRPr sz="2900"/>
            </a:lvl3pPr>
            <a:lvl4pPr algn="ctr">
              <a:buSzPct val="100000"/>
              <a:defRPr sz="2900"/>
            </a:lvl4pPr>
            <a:lvl5pPr algn="ctr">
              <a:buSzPct val="100000"/>
              <a:defRPr sz="2900"/>
            </a:lvl5pPr>
            <a:lvl6pPr algn="ctr">
              <a:buSzPct val="100000"/>
              <a:defRPr sz="2900"/>
            </a:lvl6pPr>
            <a:lvl7pPr algn="ctr">
              <a:buSzPct val="100000"/>
              <a:defRPr sz="2900"/>
            </a:lvl7pPr>
            <a:lvl8pPr algn="ctr">
              <a:buSzPct val="100000"/>
              <a:defRPr sz="2900"/>
            </a:lvl8pPr>
            <a:lvl9pPr algn="ctr">
              <a:buSzPct val="100000"/>
              <a:defRPr sz="2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0335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8595360" cy="822960"/>
          </a:xfrm>
          <a:prstGeom prst="rect">
            <a:avLst/>
          </a:prstGeom>
        </p:spPr>
        <p:txBody>
          <a:bodyPr lIns="82283" tIns="82283" rIns="82283" bIns="82283" anchor="t" anchorCtr="0"/>
          <a:lstStyle>
            <a:lvl1pPr>
              <a:buSzPct val="99224"/>
              <a:defRPr sz="3800"/>
            </a:lvl1pPr>
            <a:lvl2pPr>
              <a:buSzPct val="99224"/>
              <a:defRPr sz="3800"/>
            </a:lvl2pPr>
            <a:lvl3pPr>
              <a:buSzPct val="99224"/>
              <a:defRPr sz="3800"/>
            </a:lvl3pPr>
            <a:lvl4pPr>
              <a:buSzPct val="99224"/>
              <a:defRPr sz="3800"/>
            </a:lvl4pPr>
            <a:lvl5pPr>
              <a:buSzPct val="99224"/>
              <a:defRPr sz="3800"/>
            </a:lvl5pPr>
            <a:lvl6pPr>
              <a:buSzPct val="99224"/>
              <a:defRPr sz="3800"/>
            </a:lvl6pPr>
            <a:lvl7pPr>
              <a:buSzPct val="99224"/>
              <a:defRPr sz="3800"/>
            </a:lvl7pPr>
            <a:lvl8pPr>
              <a:buSzPct val="99224"/>
              <a:defRPr sz="3800"/>
            </a:lvl8pPr>
            <a:lvl9pPr>
              <a:buSzPct val="99224"/>
              <a:defRPr sz="3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74320" y="1645922"/>
            <a:ext cx="8595360" cy="4937759"/>
          </a:xfrm>
          <a:prstGeom prst="rect">
            <a:avLst/>
          </a:prstGeom>
        </p:spPr>
        <p:txBody>
          <a:bodyPr lIns="82283" tIns="82283" rIns="82283" bIns="82283" anchor="t" anchorCtr="0"/>
          <a:lstStyle>
            <a:lvl1pPr>
              <a:buSzPct val="98765"/>
              <a:defRPr sz="2400"/>
            </a:lvl1pPr>
            <a:lvl2pPr>
              <a:buSzPct val="98765"/>
              <a:defRPr sz="2400"/>
            </a:lvl2pPr>
            <a:lvl3pPr>
              <a:buSzPct val="98765"/>
              <a:defRPr sz="2400"/>
            </a:lvl3pPr>
            <a:lvl4pPr>
              <a:buSzPct val="98765"/>
              <a:defRPr sz="2400"/>
            </a:lvl4pPr>
            <a:lvl5pPr>
              <a:buSzPct val="98765"/>
              <a:defRPr sz="2400"/>
            </a:lvl5pPr>
            <a:lvl6pPr>
              <a:buSzPct val="98765"/>
              <a:defRPr sz="2400"/>
            </a:lvl6pPr>
            <a:lvl7pPr>
              <a:buSzPct val="98765"/>
              <a:defRPr sz="2400"/>
            </a:lvl7pPr>
            <a:lvl8pPr>
              <a:buSzPct val="98765"/>
              <a:defRPr sz="2400"/>
            </a:lvl8pPr>
            <a:lvl9pPr>
              <a:buSzPct val="98765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4174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8595360" cy="822960"/>
          </a:xfrm>
          <a:prstGeom prst="rect">
            <a:avLst/>
          </a:prstGeom>
        </p:spPr>
        <p:txBody>
          <a:bodyPr lIns="82283" tIns="82283" rIns="82283" bIns="82283" anchor="t" anchorCtr="0"/>
          <a:lstStyle>
            <a:lvl1pPr>
              <a:buSzPct val="99224"/>
              <a:defRPr sz="3800"/>
            </a:lvl1pPr>
            <a:lvl2pPr>
              <a:buSzPct val="99224"/>
              <a:defRPr sz="3800"/>
            </a:lvl2pPr>
            <a:lvl3pPr>
              <a:buSzPct val="99224"/>
              <a:defRPr sz="3800"/>
            </a:lvl3pPr>
            <a:lvl4pPr>
              <a:buSzPct val="99224"/>
              <a:defRPr sz="3800"/>
            </a:lvl4pPr>
            <a:lvl5pPr>
              <a:buSzPct val="99224"/>
              <a:defRPr sz="3800"/>
            </a:lvl5pPr>
            <a:lvl6pPr>
              <a:buSzPct val="99224"/>
              <a:defRPr sz="3800"/>
            </a:lvl6pPr>
            <a:lvl7pPr>
              <a:buSzPct val="99224"/>
              <a:defRPr sz="3800"/>
            </a:lvl7pPr>
            <a:lvl8pPr>
              <a:buSzPct val="99224"/>
              <a:defRPr sz="3800"/>
            </a:lvl8pPr>
            <a:lvl9pPr>
              <a:buSzPct val="99224"/>
              <a:defRPr sz="3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274322" y="1645922"/>
            <a:ext cx="4023359" cy="4937759"/>
          </a:xfrm>
          <a:prstGeom prst="rect">
            <a:avLst/>
          </a:prstGeom>
        </p:spPr>
        <p:txBody>
          <a:bodyPr lIns="82283" tIns="82283" rIns="82283" bIns="82283" anchor="t" anchorCtr="0"/>
          <a:lstStyle>
            <a:lvl1pPr>
              <a:buSzPct val="98765"/>
              <a:defRPr sz="2400"/>
            </a:lvl1pPr>
            <a:lvl2pPr>
              <a:buSzPct val="98765"/>
              <a:defRPr sz="2400"/>
            </a:lvl2pPr>
            <a:lvl3pPr>
              <a:buSzPct val="98765"/>
              <a:defRPr sz="2400"/>
            </a:lvl3pPr>
            <a:lvl4pPr>
              <a:buSzPct val="98765"/>
              <a:defRPr sz="2400"/>
            </a:lvl4pPr>
            <a:lvl5pPr>
              <a:buSzPct val="98765"/>
              <a:defRPr sz="2400"/>
            </a:lvl5pPr>
            <a:lvl6pPr>
              <a:buSzPct val="98765"/>
              <a:defRPr sz="2400"/>
            </a:lvl6pPr>
            <a:lvl7pPr>
              <a:buSzPct val="98765"/>
              <a:defRPr sz="2400"/>
            </a:lvl7pPr>
            <a:lvl8pPr>
              <a:buSzPct val="98765"/>
              <a:defRPr sz="2400"/>
            </a:lvl8pPr>
            <a:lvl9pPr>
              <a:buSzPct val="98765"/>
              <a:defRPr sz="24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4846322" y="1645922"/>
            <a:ext cx="4023359" cy="4937759"/>
          </a:xfrm>
          <a:prstGeom prst="rect">
            <a:avLst/>
          </a:prstGeom>
        </p:spPr>
        <p:txBody>
          <a:bodyPr lIns="82283" tIns="82283" rIns="82283" bIns="82283" anchor="t" anchorCtr="0"/>
          <a:lstStyle>
            <a:lvl1pPr>
              <a:buSzPct val="98765"/>
              <a:defRPr sz="2400"/>
            </a:lvl1pPr>
            <a:lvl2pPr>
              <a:buSzPct val="98765"/>
              <a:defRPr sz="2400"/>
            </a:lvl2pPr>
            <a:lvl3pPr>
              <a:buSzPct val="98765"/>
              <a:defRPr sz="2400"/>
            </a:lvl3pPr>
            <a:lvl4pPr>
              <a:buSzPct val="98765"/>
              <a:defRPr sz="2400"/>
            </a:lvl4pPr>
            <a:lvl5pPr>
              <a:buSzPct val="98765"/>
              <a:defRPr sz="2400"/>
            </a:lvl5pPr>
            <a:lvl6pPr>
              <a:buSzPct val="98765"/>
              <a:defRPr sz="2400"/>
            </a:lvl6pPr>
            <a:lvl7pPr>
              <a:buSzPct val="98765"/>
              <a:defRPr sz="2400"/>
            </a:lvl7pPr>
            <a:lvl8pPr>
              <a:buSzPct val="98765"/>
              <a:defRPr sz="2400"/>
            </a:lvl8pPr>
            <a:lvl9pPr>
              <a:buSzPct val="98765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7742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35722-DA87-4D4E-8EB1-B384AE2BFFF7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53013-0321-4AD0-AF54-AABC6C800B43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63330"/>
      </p:ext>
    </p:extLst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274320" y="6035042"/>
            <a:ext cx="8595360" cy="548639"/>
          </a:xfrm>
          <a:prstGeom prst="rect">
            <a:avLst/>
          </a:prstGeom>
        </p:spPr>
        <p:txBody>
          <a:bodyPr lIns="82283" tIns="82283" rIns="82283" bIns="82283" anchor="t" anchorCtr="0"/>
          <a:lstStyle>
            <a:lvl1pPr algn="ctr">
              <a:buSzPct val="100000"/>
              <a:defRPr sz="2900"/>
            </a:lvl1pPr>
            <a:lvl2pPr algn="ctr">
              <a:buSzPct val="100000"/>
              <a:defRPr sz="2900"/>
            </a:lvl2pPr>
            <a:lvl3pPr algn="ctr">
              <a:buSzPct val="100000"/>
              <a:defRPr sz="2900"/>
            </a:lvl3pPr>
            <a:lvl4pPr algn="ctr">
              <a:buSzPct val="100000"/>
              <a:defRPr sz="2900"/>
            </a:lvl4pPr>
            <a:lvl5pPr algn="ctr">
              <a:buSzPct val="100000"/>
              <a:defRPr sz="2900"/>
            </a:lvl5pPr>
            <a:lvl6pPr algn="ctr">
              <a:buSzPct val="100000"/>
              <a:defRPr sz="2900"/>
            </a:lvl6pPr>
            <a:lvl7pPr algn="ctr">
              <a:buSzPct val="100000"/>
              <a:defRPr sz="2900"/>
            </a:lvl7pPr>
            <a:lvl8pPr algn="ctr">
              <a:buSzPct val="100000"/>
              <a:defRPr sz="2900"/>
            </a:lvl8pPr>
            <a:lvl9pPr algn="ctr">
              <a:buSzPct val="100000"/>
              <a:defRPr sz="2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0768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1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196" indent="0" algn="ctr">
              <a:buNone/>
            </a:lvl2pPr>
            <a:lvl3pPr marL="914391" indent="0" algn="ctr">
              <a:buNone/>
            </a:lvl3pPr>
            <a:lvl4pPr marL="1371587" indent="0" algn="ctr">
              <a:buNone/>
            </a:lvl4pPr>
            <a:lvl5pPr marL="1828782" indent="0" algn="ctr">
              <a:buNone/>
            </a:lvl5pPr>
            <a:lvl6pPr marL="2285978" indent="0" algn="ctr">
              <a:buNone/>
            </a:lvl6pPr>
            <a:lvl7pPr marL="2743173" indent="0" algn="ctr">
              <a:buNone/>
            </a:lvl7pPr>
            <a:lvl8pPr marL="3200368" indent="0" algn="ctr">
              <a:buNone/>
            </a:lvl8pPr>
            <a:lvl9pPr marL="3657563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A5AA64D4-B1C7-40DB-9426-9D20A451D438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E9A89-C5FC-4C8F-9B5D-3734A7754B5D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77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EEE62-BDF3-4414-A7A9-068E49CCA5A9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75D90-F3CC-4214-9E29-571BA39CAE9A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87855"/>
      </p:ext>
    </p:extLst>
  </p:cSld>
  <p:clrMapOvr>
    <a:masterClrMapping/>
  </p:clrMapOvr>
  <p:transition spd="slow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44ADC-ED20-4B05-BB59-3206BDB562EE}" type="datetimeFigureOut">
              <a:rPr lang="en-US">
                <a:solidFill>
                  <a:srgbClr val="DDE9EC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48EA8-60D6-4AD9-8691-686F7C787238}" type="slidenum">
              <a:rPr lang="en-US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01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ABE0D-35E6-4ECB-8191-DFD21B818288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DA430-0B93-4CE4-AE97-F1C110D1064E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65902"/>
      </p:ext>
    </p:extLst>
  </p:cSld>
  <p:clrMapOvr>
    <a:masterClrMapping/>
  </p:clrMapOvr>
  <p:transition spd="slow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1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1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1" y="2133601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D5663-1707-4D3D-A9EE-0ECBCD9C6C74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55E9B-76B6-427C-851E-7FCD9D96FA18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43168"/>
      </p:ext>
    </p:extLst>
  </p:cSld>
  <p:clrMapOvr>
    <a:masterClrMapping/>
  </p:clrMapOvr>
  <p:transition spd="slow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48803-C190-4D3B-8685-1CAB26B631FC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CB733-AAF8-40AB-8DBD-615DA794123F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01662"/>
      </p:ext>
    </p:extLst>
  </p:cSld>
  <p:clrMapOvr>
    <a:masterClrMapping/>
  </p:clrMapOvr>
  <p:transition spd="slow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9" tIns="45719" rIns="91439" bIns="45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entury Schoolbook" pitchFamily="18" charset="0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1A9A0-4466-421F-B832-2B7EE6372E18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94C38-FC8E-4196-9D62-E695467A5797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501080"/>
      </p:ext>
    </p:extLst>
  </p:cSld>
  <p:clrMapOvr>
    <a:masterClrMapping/>
  </p:clrMapOvr>
  <p:transition spd="slow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9" tIns="45719" rIns="91439" bIns="45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entury Schoolbook" pitchFamily="18" charset="0"/>
            </a:endParaRPr>
          </a:p>
        </p:txBody>
      </p:sp>
      <p:sp>
        <p:nvSpPr>
          <p:cNvPr id="6" name="Straight Connector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9" tIns="45719" rIns="91439" bIns="45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entury Schoolbook" pitchFamily="18" charset="0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1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1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9F658-84B1-4B95-B5D9-4875E35E0EF0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5B39A-5835-4669-9C05-9602BC4E87A0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16018"/>
      </p:ext>
    </p:extLst>
  </p:cSld>
  <p:clrMapOvr>
    <a:masterClrMapping/>
  </p:clrMapOvr>
  <p:transition spd="slow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9" tIns="45719" rIns="91439" bIns="45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entury Schoolbook" pitchFamily="18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7"/>
            <a:ext cx="8229600" cy="674688"/>
          </a:xfrm>
          <a:ln>
            <a:solidFill>
              <a:schemeClr val="accent1"/>
            </a:solidFill>
          </a:ln>
        </p:spPr>
        <p:txBody>
          <a:bodyPr lIns="274317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1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947B-4B0F-45D2-A889-C8874434ABFE}" type="datetimeFigureOut">
              <a:rPr lang="en-US">
                <a:solidFill>
                  <a:srgbClr val="DDE9EC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DDE9EC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12FED-7225-4473-BC28-6CE839A305C3}" type="slidenum">
              <a:rPr lang="en-US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98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C46ED-3A31-47BA-9F8B-939D6F4298AA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91184-4E5F-4F8B-B56C-8D21A8A0485C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033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50AA9-DEB5-46B1-88E9-77DE7B6B157F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42789-8BB5-4FC8-91C0-CDF53A0D5BAA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78107"/>
      </p:ext>
    </p:extLst>
  </p:cSld>
  <p:clrMapOvr>
    <a:masterClrMapping/>
  </p:clrMapOvr>
  <p:transition spd="slow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9" tIns="45719" rIns="91439" bIns="45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entury Schoolbook" pitchFamily="18" charset="0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traight Connector 14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9" tIns="45719" rIns="91439" bIns="45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entury Schoolbook" pitchFamily="18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1D4F1-1585-4D9E-A146-746FA62DF05D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BA2AD-CA2A-452D-B7BC-429F3EEBF51B}" type="slidenum">
              <a:rPr 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61618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AD1C6-35B3-4EB2-9B2B-9C280C70ED6C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F232B-5406-4F61-815B-CC32F4224881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02891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E8EE-6C4E-44F4-B5E0-9EE58AE19CEF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84FB9-13B2-461F-B4A9-6FD3E8EEF62B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73959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99617-6288-499F-AA0C-0FF307D02336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084CE-B8CA-4031-B530-1AF2D4DD8CEC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38010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B7C00-B75F-4FAF-A8C6-D2F74EF37D83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B8B08-605B-49E0-BD6E-B08425FBC772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46122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1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1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1" y="457200"/>
            <a:ext cx="1981200" cy="1066800"/>
          </a:xfrm>
        </p:spPr>
        <p:txBody>
          <a:bodyPr tIns="91439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0531A-D346-4874-A142-7D4F72CD6538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20BE1-C7D3-446B-BD5D-7335C7A7B1FB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82945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tIns="91439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457201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1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8F17E-24E9-471C-B0A1-66001DEF6CA4}" type="datetimeFigureOut">
              <a:rPr lang="en-US">
                <a:solidFill>
                  <a:srgbClr val="FEFAC9"/>
                </a:solidFill>
              </a:rPr>
              <a:pPr>
                <a:defRPr/>
              </a:pPr>
              <a:t>3/12/2015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FCFD1-7026-4302-8A8B-8E72B0D53E15}" type="slidenum">
              <a:rPr lang="en-US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EFAC9"/>
              </a:solidFill>
            </a:endParaRP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9816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lIns="91439" tIns="45719" rIns="91439" bIns="45719" anchor="ctr" anchorCtr="0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060973-F1E7-4B34-9277-2D888D8CB89C}" type="datetimeFigureOut">
              <a:rPr lang="en-US">
                <a:solidFill>
                  <a:srgbClr val="FEFAC9"/>
                </a:solidFill>
                <a:latin typeface="Century Schoolbook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3/12/2015</a:t>
            </a:fld>
            <a:endParaRPr lang="en-US" dirty="0">
              <a:solidFill>
                <a:srgbClr val="FEFAC9"/>
              </a:solidFill>
              <a:latin typeface="Century Schoolbook" pitchFamily="18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lIns="91439" tIns="45719" rIns="91439" bIns="45719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EFAC9"/>
              </a:solidFill>
              <a:latin typeface="Century Schoolbook" pitchFamily="18" charset="0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65329F-6DF0-43B0-8C3F-44E4DB6C8A97}" type="slidenum">
              <a:rPr lang="en-US">
                <a:solidFill>
                  <a:srgbClr val="FEFAC9"/>
                </a:solidFill>
                <a:latin typeface="Century Schoolbook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EFAC9"/>
              </a:solidFill>
              <a:latin typeface="Century Schoolbook" pitchFamily="18" charset="0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lIns="91439" tIns="45719" rIns="91439" bIns="45719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30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7013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7013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7013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82" indent="-228597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60" indent="-182878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5978" indent="-182878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295" indent="-182878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8433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300">
          <a:solidFill>
            <a:srgbClr val="000000"/>
          </a:solidFill>
          <a:latin typeface="Arial"/>
          <a:ea typeface="Arial"/>
          <a:cs typeface="Arial"/>
          <a:sym typeface="Arial" charset="0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 lIns="91439" tIns="45719" rIns="91439" bIns="45719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CA4BB1-08F3-447A-89AE-5AB9212F6D96}" type="datetimeFigureOut">
              <a:rPr lang="en-US">
                <a:solidFill>
                  <a:srgbClr val="464653"/>
                </a:solidFill>
                <a:latin typeface="Century Schoolbook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3/12/2015</a:t>
            </a:fld>
            <a:endParaRPr lang="en-US" dirty="0">
              <a:solidFill>
                <a:srgbClr val="464653"/>
              </a:solidFill>
              <a:latin typeface="Century Schoolbook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 lIns="91439" tIns="45719" rIns="91439" bIns="45719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4653"/>
              </a:solidFill>
              <a:latin typeface="Century Schoolbook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lIns="91439" tIns="45719" rIns="91439" bIns="45719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7302B8-5978-4B68-869D-0A9BB84BAE8B}" type="slidenum">
              <a:rPr lang="en-US">
                <a:solidFill>
                  <a:srgbClr val="464653"/>
                </a:solidFill>
                <a:latin typeface="Century Schoolbook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464653"/>
              </a:solidFill>
              <a:latin typeface="Century Schoolbook" pitchFamily="18" charset="0"/>
            </a:endParaRPr>
          </a:p>
        </p:txBody>
      </p:sp>
      <p:sp>
        <p:nvSpPr>
          <p:cNvPr id="2055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9" tIns="45719" rIns="91439" bIns="45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entury Schoolbook" pitchFamily="18" charset="0"/>
            </a:endParaRPr>
          </a:p>
        </p:txBody>
      </p:sp>
      <p:sp>
        <p:nvSpPr>
          <p:cNvPr id="2056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9" tIns="45719" rIns="91439" bIns="45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entury Schoolbook" pitchFamily="18" charset="0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0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0013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04" indent="-182878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782" indent="-182878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60" indent="-182878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38" indent="-182878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3886200" cy="5562600"/>
          </a:xfrm>
        </p:spPr>
        <p:txBody>
          <a:bodyPr/>
          <a:lstStyle/>
          <a:p>
            <a:r>
              <a:rPr lang="en-US" smtClean="0"/>
              <a:t>In animal cells the cell membrane drawn inward (cleavage furrow) and cytoplasm is pinched in two. </a:t>
            </a:r>
          </a:p>
          <a:p>
            <a:r>
              <a:rPr lang="en-US" smtClean="0"/>
              <a:t>In plants a cell plate forms between the new nuclei and gradually develops into a new membrane. Cell wall then begins to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715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u="sng"/>
              <a:t>Cytokinesis</a:t>
            </a:r>
            <a:endParaRPr u="sng"/>
          </a:p>
        </p:txBody>
      </p:sp>
      <p:pic>
        <p:nvPicPr>
          <p:cNvPr id="47108" name="Picture 6" descr="http://education.kings.edu/dsmith/cytokines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0" b="12888"/>
          <a:stretch>
            <a:fillRect/>
          </a:stretch>
        </p:blipFill>
        <p:spPr bwMode="auto">
          <a:xfrm>
            <a:off x="4267200" y="601663"/>
            <a:ext cx="4384675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8" descr="http://imc02.hccs.edu/BiologyLabs/GB1/06CellDivision/06CellDivisionImages/CellDivision_AnimalPlantCytokines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6" b="10977"/>
          <a:stretch>
            <a:fillRect/>
          </a:stretch>
        </p:blipFill>
        <p:spPr bwMode="auto">
          <a:xfrm>
            <a:off x="4325938" y="3276600"/>
            <a:ext cx="42672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6351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4420" y="1303021"/>
            <a:ext cx="7498080" cy="1097279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Arial"/>
              </a:rPr>
              <a:t>True or False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sym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41" y="2606040"/>
            <a:ext cx="5852159" cy="822960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Arial"/>
              </a:rPr>
              <a:t>Aging is the number one factor in determining whether you will develop cancer or not.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53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4420" y="1303021"/>
            <a:ext cx="7498080" cy="1097279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Arial"/>
              </a:rPr>
              <a:t>True!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sym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41" y="2606040"/>
            <a:ext cx="5852159" cy="822960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Arial"/>
              </a:rPr>
              <a:t>Because as you get older mitosis is a copy of a copy of a copy, the chance of a mutation error increases generally with age.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102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503238" y="3398838"/>
            <a:ext cx="3481387" cy="1042987"/>
          </a:xfrm>
          <a:prstGeom prst="rect">
            <a:avLst/>
          </a:prstGeom>
        </p:spPr>
        <p:txBody>
          <a:bodyPr lIns="34290" tIns="34290" rIns="34290" bIns="34290"/>
          <a:lstStyle/>
          <a:p>
            <a:pPr marL="342896" indent="-223518" fontAlgn="base">
              <a:lnSpc>
                <a:spcPct val="120089"/>
              </a:lnSpc>
              <a:buClr>
                <a:srgbClr val="000000"/>
              </a:buClr>
              <a:buSzPct val="100358"/>
              <a:buFont typeface="Arial"/>
              <a:buAutoNum type="arabicPeriod"/>
              <a:defRPr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 the phases starting at the top.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71" name="Shape 110"/>
          <p:cNvSpPr>
            <a:spLocks noChangeArrowheads="1"/>
          </p:cNvSpPr>
          <p:nvPr/>
        </p:nvSpPr>
        <p:spPr bwMode="auto">
          <a:xfrm>
            <a:off x="3886200" y="1524000"/>
            <a:ext cx="4524375" cy="51530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5" tIns="41148" rIns="82295" bIns="4114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entury Schoolbook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9296" y="274321"/>
            <a:ext cx="7567264" cy="837152"/>
          </a:xfrm>
          <a:prstGeom prst="rect">
            <a:avLst/>
          </a:prstGeom>
          <a:noFill/>
        </p:spPr>
        <p:txBody>
          <a:bodyPr wrap="none" lIns="82295" tIns="41148" rIns="82295" bIns="4114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900" b="1" dirty="0">
                <a:ln w="17780" cmpd="sng">
                  <a:solidFill>
                    <a:srgbClr val="727CA3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727CA3">
                        <a:tint val="63000"/>
                        <a:sat val="105000"/>
                      </a:srgbClr>
                    </a:gs>
                    <a:gs pos="90000">
                      <a:srgbClr val="727CA3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Schoolbook" pitchFamily="18" charset="0"/>
              </a:rPr>
              <a:t>DO YOU REMEMBER?</a:t>
            </a:r>
          </a:p>
        </p:txBody>
      </p:sp>
    </p:spTree>
    <p:extLst>
      <p:ext uri="{BB962C8B-B14F-4D97-AF65-F5344CB8AC3E}">
        <p14:creationId xmlns:p14="http://schemas.microsoft.com/office/powerpoint/2010/main" val="38658147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115"/>
          <p:cNvSpPr txBox="1">
            <a:spLocks noChangeArrowheads="1"/>
          </p:cNvSpPr>
          <p:nvPr/>
        </p:nvSpPr>
        <p:spPr bwMode="auto">
          <a:xfrm>
            <a:off x="503238" y="731838"/>
            <a:ext cx="8205787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marL="119063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2. Name the phase</a:t>
            </a:r>
          </a:p>
          <a:p>
            <a:pPr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3. Identify X</a:t>
            </a:r>
          </a:p>
          <a:p>
            <a:pPr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4. Identify Y</a:t>
            </a:r>
          </a:p>
        </p:txBody>
      </p:sp>
      <p:sp>
        <p:nvSpPr>
          <p:cNvPr id="59395" name="Shape 116"/>
          <p:cNvSpPr>
            <a:spLocks noChangeArrowheads="1"/>
          </p:cNvSpPr>
          <p:nvPr/>
        </p:nvSpPr>
        <p:spPr bwMode="auto">
          <a:xfrm>
            <a:off x="2895600" y="2514600"/>
            <a:ext cx="4267200" cy="3267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5" tIns="41148" rIns="82295" bIns="4114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28511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hape 121"/>
          <p:cNvSpPr txBox="1">
            <a:spLocks noChangeArrowheads="1"/>
          </p:cNvSpPr>
          <p:nvPr/>
        </p:nvSpPr>
        <p:spPr bwMode="auto">
          <a:xfrm>
            <a:off x="503238" y="655638"/>
            <a:ext cx="37099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5</a:t>
            </a: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. </a:t>
            </a:r>
            <a:r>
              <a:rPr lang="en-US" sz="40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Name the phase</a:t>
            </a:r>
          </a:p>
        </p:txBody>
      </p:sp>
      <p:sp>
        <p:nvSpPr>
          <p:cNvPr id="60419" name="Shape 122"/>
          <p:cNvSpPr>
            <a:spLocks noChangeArrowheads="1"/>
          </p:cNvSpPr>
          <p:nvPr/>
        </p:nvSpPr>
        <p:spPr bwMode="auto">
          <a:xfrm>
            <a:off x="2819400" y="2362200"/>
            <a:ext cx="5257800" cy="3971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5" tIns="41148" rIns="82295" bIns="4114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36167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hape 127"/>
          <p:cNvSpPr txBox="1">
            <a:spLocks noChangeArrowheads="1"/>
          </p:cNvSpPr>
          <p:nvPr/>
        </p:nvSpPr>
        <p:spPr bwMode="auto">
          <a:xfrm>
            <a:off x="503238" y="655638"/>
            <a:ext cx="37099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6</a:t>
            </a:r>
            <a:r>
              <a:rPr lang="en-US" sz="2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. </a:t>
            </a:r>
            <a:r>
              <a:rPr lang="en-US" sz="40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Name the phase</a:t>
            </a:r>
          </a:p>
        </p:txBody>
      </p:sp>
      <p:sp>
        <p:nvSpPr>
          <p:cNvPr id="61443" name="Shape 128"/>
          <p:cNvSpPr>
            <a:spLocks noChangeArrowheads="1"/>
          </p:cNvSpPr>
          <p:nvPr/>
        </p:nvSpPr>
        <p:spPr bwMode="auto">
          <a:xfrm>
            <a:off x="3276600" y="1295400"/>
            <a:ext cx="4343400" cy="4972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5" tIns="41148" rIns="82295" bIns="4114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535486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hape 133"/>
          <p:cNvSpPr>
            <a:spLocks noChangeArrowheads="1"/>
          </p:cNvSpPr>
          <p:nvPr/>
        </p:nvSpPr>
        <p:spPr bwMode="auto">
          <a:xfrm>
            <a:off x="20638" y="0"/>
            <a:ext cx="7908925" cy="44799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5" tIns="41148" rIns="82295" bIns="4114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entury Schoolbook" pitchFamily="18" charset="0"/>
            </a:endParaRPr>
          </a:p>
        </p:txBody>
      </p:sp>
      <p:sp>
        <p:nvSpPr>
          <p:cNvPr id="62467" name="Shape 134"/>
          <p:cNvSpPr txBox="1">
            <a:spLocks noChangeArrowheads="1"/>
          </p:cNvSpPr>
          <p:nvPr/>
        </p:nvSpPr>
        <p:spPr bwMode="auto">
          <a:xfrm>
            <a:off x="285750" y="4389438"/>
            <a:ext cx="8126413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/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10.  In humans, each cell (except sex cells) has how many chromosomes? ______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11.  After mitosis, how many daughter cells are produced?  _______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12.  After mitosis (in a human cell), each daughter cell has how many chromosomes? _____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13.  How many phases are in MITOSIS? ___________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14.  Which phase of the cell cycle is the longest?  _________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15.  During which phase does cytokinesis begin?  _________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275006739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Cytokinesis</a:t>
            </a:r>
            <a:endParaRPr/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19200"/>
            <a:ext cx="7848600" cy="5489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662409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685800"/>
            <a:ext cx="8523288" cy="533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362638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eastcentral.edu/programs/AlliumMitosisLab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414"/>
          <a:stretch>
            <a:fillRect/>
          </a:stretch>
        </p:blipFill>
        <p:spPr bwMode="auto">
          <a:xfrm>
            <a:off x="457200" y="152400"/>
            <a:ext cx="734853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202238" y="685800"/>
            <a:ext cx="1447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0" y="1676400"/>
            <a:ext cx="1447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95913" y="2349500"/>
            <a:ext cx="1447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0" y="2819400"/>
            <a:ext cx="1447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81600" y="4572000"/>
            <a:ext cx="1447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019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83"/>
          <p:cNvSpPr txBox="1">
            <a:spLocks noGrp="1"/>
          </p:cNvSpPr>
          <p:nvPr>
            <p:ph type="title"/>
          </p:nvPr>
        </p:nvSpPr>
        <p:spPr bwMode="auto">
          <a:xfrm>
            <a:off x="1554163" y="136525"/>
            <a:ext cx="6770687" cy="890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" tIns="34290" rIns="34290" bIns="34290" numCol="1" compatLnSpc="1">
            <a:prstTxWarp prst="textNoShape">
              <a:avLst/>
            </a:prstTxWarp>
          </a:bodyPr>
          <a:lstStyle/>
          <a:p>
            <a:pPr eaLnBrk="1" hangingPunct="1">
              <a:buSzPct val="99000"/>
            </a:pPr>
            <a:r>
              <a:rPr lang="en-US" smtClean="0">
                <a:latin typeface="Arial" charset="0"/>
                <a:cs typeface="Arial" charset="0"/>
              </a:rPr>
              <a:t>The Cell Cycle and Cancer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1211263" y="1303338"/>
            <a:ext cx="6996112" cy="4770437"/>
          </a:xfrm>
        </p:spPr>
        <p:txBody>
          <a:bodyPr lIns="34290" tIns="34290" rIns="34290" bIns="3429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ym typeface="Aria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ym typeface="Arial"/>
              </a:rPr>
              <a:t>benign: non-cancerous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ym typeface="Arial"/>
              </a:rPr>
              <a:t>malignant: cancerous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ym typeface="Aria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ym typeface="Arial"/>
              </a:rPr>
              <a:t>Cancer: uncontrolled cell division due to a mutation – mitosis that doesn’t stop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sym typeface="Arial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atin typeface="Verdana"/>
                <a:ea typeface="Verdana"/>
                <a:cs typeface="Verdana"/>
                <a:sym typeface="Verdana"/>
              </a:rPr>
              <a:t>Cancer cells</a:t>
            </a:r>
          </a:p>
          <a:p>
            <a:pPr marL="342893" indent="-18287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  <a:defRPr/>
            </a:pPr>
            <a:r>
              <a:rPr lang="en-US" sz="2200" dirty="0">
                <a:sym typeface="Arial"/>
              </a:rPr>
              <a:t>lack differentiation</a:t>
            </a:r>
          </a:p>
          <a:p>
            <a:pPr marL="342893" indent="-18287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  <a:defRPr/>
            </a:pPr>
            <a:r>
              <a:rPr lang="en-US" sz="2200" dirty="0">
                <a:sym typeface="Arial"/>
              </a:rPr>
              <a:t>have abnormal nuclei</a:t>
            </a:r>
          </a:p>
          <a:p>
            <a:pPr marL="342893" indent="-18287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  <a:defRPr/>
            </a:pPr>
            <a:r>
              <a:rPr lang="en-US" sz="2200" dirty="0">
                <a:sym typeface="Arial"/>
              </a:rPr>
              <a:t>form tumors</a:t>
            </a:r>
          </a:p>
          <a:p>
            <a:pPr marL="342893" indent="-182876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  <a:defRPr/>
            </a:pPr>
            <a:endParaRPr lang="en-US" sz="22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303852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35" y="2948941"/>
            <a:ext cx="8939435" cy="10987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2296" tIns="41148" rIns="82296" bIns="4114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kern="0" cap="all" dirty="0">
                <a:ln/>
                <a:solidFill>
                  <a:srgbClr val="404040"/>
                </a:solidFill>
                <a:effectLst>
                  <a:outerShdw blurRad="19685" dist="12700" dir="5400000" algn="tl" rotWithShape="0">
                    <a:srgbClr val="40404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sym typeface="Arial"/>
                <a:rtl val="0"/>
              </a:rPr>
              <a:t>True or False</a:t>
            </a:r>
          </a:p>
          <a:p>
            <a:pPr algn="ctr">
              <a:defRPr/>
            </a:pPr>
            <a:endParaRPr lang="en-US" sz="2200" b="1" kern="0" cap="all" dirty="0">
              <a:ln/>
              <a:solidFill>
                <a:srgbClr val="404040"/>
              </a:solidFill>
              <a:effectLst>
                <a:outerShdw blurRad="19685" dist="12700" dir="5400000" algn="tl" rotWithShape="0">
                  <a:srgbClr val="404040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sym typeface="Arial"/>
              <a:rtl val="0"/>
            </a:endParaRPr>
          </a:p>
          <a:p>
            <a:pPr algn="ctr">
              <a:defRPr/>
            </a:pPr>
            <a:r>
              <a:rPr lang="en-US" sz="2200" b="1" kern="0" cap="all" dirty="0">
                <a:ln/>
                <a:solidFill>
                  <a:srgbClr val="404040"/>
                </a:solidFill>
                <a:effectLst>
                  <a:outerShdw blurRad="19685" dist="12700" dir="5400000" algn="tl" rotWithShape="0">
                    <a:srgbClr val="40404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sym typeface="Arial"/>
                <a:rtl val="0"/>
              </a:rPr>
              <a:t>The vast majority of cancer cases can be prevented.</a:t>
            </a:r>
          </a:p>
        </p:txBody>
      </p:sp>
    </p:spTree>
    <p:extLst>
      <p:ext uri="{BB962C8B-B14F-4D97-AF65-F5344CB8AC3E}">
        <p14:creationId xmlns:p14="http://schemas.microsoft.com/office/powerpoint/2010/main" val="18138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48940"/>
            <a:ext cx="9144000" cy="22683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2296" tIns="41148" rIns="82296" bIns="4114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kern="0" cap="all" dirty="0">
                <a:ln/>
                <a:solidFill>
                  <a:srgbClr val="404040"/>
                </a:solidFill>
                <a:effectLst>
                  <a:outerShdw blurRad="19685" dist="12700" dir="5400000" algn="tl" rotWithShape="0">
                    <a:srgbClr val="40404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sym typeface="Arial"/>
                <a:rtl val="0"/>
              </a:rPr>
              <a:t>True!</a:t>
            </a:r>
          </a:p>
          <a:p>
            <a:pPr algn="ctr">
              <a:defRPr/>
            </a:pPr>
            <a:endParaRPr lang="en-US" sz="2200" b="1" kern="0" cap="all" dirty="0">
              <a:ln/>
              <a:solidFill>
                <a:srgbClr val="404040"/>
              </a:solidFill>
              <a:effectLst>
                <a:outerShdw blurRad="19685" dist="12700" dir="5400000" algn="tl" rotWithShape="0">
                  <a:srgbClr val="404040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sym typeface="Arial"/>
              <a:rtl val="0"/>
            </a:endParaRPr>
          </a:p>
          <a:p>
            <a:pPr algn="ctr">
              <a:defRPr/>
            </a:pPr>
            <a:r>
              <a:rPr lang="en-US" sz="2200" b="1" kern="0" cap="all" dirty="0">
                <a:ln/>
                <a:solidFill>
                  <a:srgbClr val="404040"/>
                </a:solidFill>
                <a:effectLst>
                  <a:outerShdw blurRad="19685" dist="12700" dir="5400000" algn="tl" rotWithShape="0">
                    <a:srgbClr val="40404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sym typeface="Arial"/>
                <a:rtl val="0"/>
              </a:rPr>
              <a:t>Researchers estimate that around 85% of cancer</a:t>
            </a:r>
          </a:p>
          <a:p>
            <a:pPr algn="ctr">
              <a:defRPr/>
            </a:pPr>
            <a:r>
              <a:rPr lang="en-US" sz="2200" b="1" kern="0" cap="all" dirty="0">
                <a:ln/>
                <a:solidFill>
                  <a:srgbClr val="404040"/>
                </a:solidFill>
                <a:effectLst>
                  <a:outerShdw blurRad="19685" dist="12700" dir="5400000" algn="tl" rotWithShape="0">
                    <a:srgbClr val="404040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sym typeface="Arial"/>
                <a:rtl val="0"/>
              </a:rPr>
              <a:t>Cases are environmentally related (smoking, diet, chemicals, radiation, Virus).  This means only about 15% of cases are genetic.</a:t>
            </a:r>
          </a:p>
        </p:txBody>
      </p:sp>
    </p:spTree>
    <p:extLst>
      <p:ext uri="{BB962C8B-B14F-4D97-AF65-F5344CB8AC3E}">
        <p14:creationId xmlns:p14="http://schemas.microsoft.com/office/powerpoint/2010/main" val="227137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ctrTitle"/>
          </p:nvPr>
        </p:nvSpPr>
        <p:spPr bwMode="auto">
          <a:xfrm>
            <a:off x="868363" y="2263775"/>
            <a:ext cx="7497762" cy="109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True or False</a:t>
            </a:r>
          </a:p>
        </p:txBody>
      </p:sp>
      <p:sp>
        <p:nvSpPr>
          <p:cNvPr id="54275" name="Subtitle 2"/>
          <p:cNvSpPr>
            <a:spLocks noGrp="1"/>
          </p:cNvSpPr>
          <p:nvPr>
            <p:ph type="subTitle" idx="1"/>
          </p:nvPr>
        </p:nvSpPr>
        <p:spPr bwMode="auto">
          <a:xfrm>
            <a:off x="1692275" y="3086100"/>
            <a:ext cx="5851525" cy="822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0" indent="0"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Reducing the number of calories is the number one way to prevent cancer.</a:t>
            </a:r>
          </a:p>
        </p:txBody>
      </p:sp>
    </p:spTree>
    <p:extLst>
      <p:ext uri="{BB962C8B-B14F-4D97-AF65-F5344CB8AC3E}">
        <p14:creationId xmlns:p14="http://schemas.microsoft.com/office/powerpoint/2010/main" val="426219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ctrTitle"/>
          </p:nvPr>
        </p:nvSpPr>
        <p:spPr bwMode="auto">
          <a:xfrm>
            <a:off x="868363" y="2263775"/>
            <a:ext cx="7497762" cy="109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True!</a:t>
            </a:r>
          </a:p>
        </p:txBody>
      </p:sp>
      <p:sp>
        <p:nvSpPr>
          <p:cNvPr id="55299" name="Subtitle 2"/>
          <p:cNvSpPr>
            <a:spLocks noGrp="1"/>
          </p:cNvSpPr>
          <p:nvPr>
            <p:ph type="subTitle" idx="1"/>
          </p:nvPr>
        </p:nvSpPr>
        <p:spPr bwMode="auto">
          <a:xfrm>
            <a:off x="1692275" y="3086100"/>
            <a:ext cx="5851525" cy="822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0" indent="0" eaLnBrk="1" hangingPunct="1">
              <a:buSzTx/>
            </a:pPr>
            <a:r>
              <a:rPr lang="en-US" smtClean="0">
                <a:latin typeface="Arial" charset="0"/>
                <a:cs typeface="Arial" charset="0"/>
              </a:rPr>
              <a:t>Studies show that reducing the nutrients your body receives will help keep cancer cells from being nourished.</a:t>
            </a:r>
          </a:p>
        </p:txBody>
      </p:sp>
    </p:spTree>
    <p:extLst>
      <p:ext uri="{BB962C8B-B14F-4D97-AF65-F5344CB8AC3E}">
        <p14:creationId xmlns:p14="http://schemas.microsoft.com/office/powerpoint/2010/main" val="27649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On-screen Show (4:3)</PresentationFormat>
  <Paragraphs>43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Paper</vt:lpstr>
      <vt:lpstr>1_Office Theme</vt:lpstr>
      <vt:lpstr>Origin</vt:lpstr>
      <vt:lpstr>Cytokinesis</vt:lpstr>
      <vt:lpstr>Cytokinesis</vt:lpstr>
      <vt:lpstr>PowerPoint Presentation</vt:lpstr>
      <vt:lpstr>PowerPoint Presentation</vt:lpstr>
      <vt:lpstr>The Cell Cycle and Cancer</vt:lpstr>
      <vt:lpstr>PowerPoint Presentation</vt:lpstr>
      <vt:lpstr>PowerPoint Presentation</vt:lpstr>
      <vt:lpstr>True or False</vt:lpstr>
      <vt:lpstr>True!</vt:lpstr>
      <vt:lpstr>True or False</vt:lpstr>
      <vt:lpstr>True!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Johnston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Cytokinesis</dc:title>
  <dc:creator>Joe Michael Johnston</dc:creator>
  <cp:lastModifiedBy>Joe Michael Johnston</cp:lastModifiedBy>
  <cp:revision>1</cp:revision>
  <dcterms:created xsi:type="dcterms:W3CDTF">2015-03-12T18:29:24Z</dcterms:created>
  <dcterms:modified xsi:type="dcterms:W3CDTF">2015-03-12T18:29:47Z</dcterms:modified>
</cp:coreProperties>
</file>