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F058-CA7D-4BB0-B123-E7D52CC0107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645386-F2F8-47F9-9E3C-2AA9097E9AB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F058-CA7D-4BB0-B123-E7D52CC0107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5386-F2F8-47F9-9E3C-2AA9097E9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F058-CA7D-4BB0-B123-E7D52CC0107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5386-F2F8-47F9-9E3C-2AA9097E9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E3F058-CA7D-4BB0-B123-E7D52CC0107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1645386-F2F8-47F9-9E3C-2AA9097E9AB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F058-CA7D-4BB0-B123-E7D52CC0107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5386-F2F8-47F9-9E3C-2AA9097E9AB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F058-CA7D-4BB0-B123-E7D52CC0107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5386-F2F8-47F9-9E3C-2AA9097E9AB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5386-F2F8-47F9-9E3C-2AA9097E9A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F058-CA7D-4BB0-B123-E7D52CC0107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F058-CA7D-4BB0-B123-E7D52CC0107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5386-F2F8-47F9-9E3C-2AA9097E9AB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F058-CA7D-4BB0-B123-E7D52CC0107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5386-F2F8-47F9-9E3C-2AA9097E9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E3F058-CA7D-4BB0-B123-E7D52CC0107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1645386-F2F8-47F9-9E3C-2AA9097E9A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F058-CA7D-4BB0-B123-E7D52CC0107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645386-F2F8-47F9-9E3C-2AA9097E9A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E3F058-CA7D-4BB0-B123-E7D52CC0107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1645386-F2F8-47F9-9E3C-2AA9097E9AB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Plasma Membrane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51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Outer covering of cell.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Maintains homeostasis (keeps internal environment the same)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Plasma Membrane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3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Selectively </a:t>
            </a:r>
            <a:r>
              <a:rPr lang="en-US" dirty="0" smtClean="0"/>
              <a:t>permeable (sometimes known as semi-permeable)</a:t>
            </a:r>
            <a:endParaRPr lang="en-US" dirty="0" smtClean="0"/>
          </a:p>
          <a:p>
            <a:pPr lvl="1"/>
            <a:r>
              <a:rPr lang="en-US" dirty="0" smtClean="0"/>
              <a:t>Only some things can go in and some things can out.</a:t>
            </a:r>
          </a:p>
          <a:p>
            <a:pPr lvl="1"/>
            <a:r>
              <a:rPr lang="en-US" dirty="0" smtClean="0"/>
              <a:t>Can you think of something else selectively permeable?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Plasma Membrane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352800"/>
            <a:ext cx="4724400" cy="3129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8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8791"/>
            <a:ext cx="7024744" cy="1143000"/>
          </a:xfrm>
        </p:spPr>
        <p:txBody>
          <a:bodyPr/>
          <a:lstStyle/>
          <a:p>
            <a:r>
              <a:rPr lang="en-US" dirty="0" smtClean="0"/>
              <a:t>The Plasma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810000" cy="3493008"/>
          </a:xfrm>
        </p:spPr>
        <p:txBody>
          <a:bodyPr/>
          <a:lstStyle/>
          <a:p>
            <a:r>
              <a:rPr lang="en-US" dirty="0" smtClean="0"/>
              <a:t>Is a lipid bilayer (has 2 layers)</a:t>
            </a:r>
          </a:p>
          <a:p>
            <a:r>
              <a:rPr lang="en-US" dirty="0" smtClean="0"/>
              <a:t>Each layer is made of phospholipids: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Head</a:t>
            </a:r>
            <a:r>
              <a:rPr lang="en-US" dirty="0" smtClean="0"/>
              <a:t>: </a:t>
            </a:r>
            <a:r>
              <a:rPr lang="en-US" dirty="0" err="1" smtClean="0"/>
              <a:t>hydrophillic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Tail</a:t>
            </a:r>
            <a:r>
              <a:rPr lang="en-US" dirty="0" smtClean="0"/>
              <a:t>: hydrophobic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752600"/>
            <a:ext cx="4489503" cy="357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12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024744" cy="1143000"/>
          </a:xfrm>
        </p:spPr>
        <p:txBody>
          <a:bodyPr/>
          <a:lstStyle/>
          <a:p>
            <a:r>
              <a:rPr lang="en-US" dirty="0" smtClean="0"/>
              <a:t>Fluid Mosaic Model</a:t>
            </a:r>
            <a:endParaRPr lang="en-US" dirty="0"/>
          </a:p>
        </p:txBody>
      </p:sp>
      <p:pic>
        <p:nvPicPr>
          <p:cNvPr id="2050" name="Picture 2" descr="http://www.nature.com/horizon/livingfrontier/background/images/membrane_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305" y="1600200"/>
            <a:ext cx="5581650" cy="479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21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25908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Proteins embedded in the cell membrane allow larger molecules to pass through.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400"/>
            <a:ext cx="5588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937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69</TotalTime>
  <Words>94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Plasma Membrane</vt:lpstr>
      <vt:lpstr>The Plasma Membrane</vt:lpstr>
      <vt:lpstr>The Plasma Membrane</vt:lpstr>
      <vt:lpstr>The Plasma Membrane</vt:lpstr>
      <vt:lpstr>Fluid Mosaic Model</vt:lpstr>
      <vt:lpstr>Channel Proteins</vt:lpstr>
    </vt:vector>
  </TitlesOfParts>
  <Company>Johnston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Plasma Membrane</dc:title>
  <dc:creator>JanicePeacock</dc:creator>
  <cp:lastModifiedBy>Joe Michael Johnston</cp:lastModifiedBy>
  <cp:revision>7</cp:revision>
  <dcterms:created xsi:type="dcterms:W3CDTF">2013-02-11T16:34:16Z</dcterms:created>
  <dcterms:modified xsi:type="dcterms:W3CDTF">2015-02-09T12:49:16Z</dcterms:modified>
</cp:coreProperties>
</file>